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sldIdLst>
    <p:sldId id="256" r:id="rId3"/>
    <p:sldId id="324" r:id="rId4"/>
    <p:sldId id="320" r:id="rId5"/>
    <p:sldId id="299" r:id="rId6"/>
    <p:sldId id="257" r:id="rId7"/>
    <p:sldId id="261" r:id="rId8"/>
    <p:sldId id="258" r:id="rId9"/>
    <p:sldId id="321" r:id="rId10"/>
    <p:sldId id="278" r:id="rId11"/>
    <p:sldId id="279" r:id="rId12"/>
    <p:sldId id="300" r:id="rId13"/>
    <p:sldId id="259" r:id="rId14"/>
    <p:sldId id="289" r:id="rId15"/>
    <p:sldId id="290" r:id="rId16"/>
    <p:sldId id="310" r:id="rId17"/>
    <p:sldId id="311" r:id="rId18"/>
    <p:sldId id="312" r:id="rId19"/>
    <p:sldId id="309" r:id="rId20"/>
    <p:sldId id="291" r:id="rId21"/>
    <p:sldId id="293" r:id="rId22"/>
    <p:sldId id="304" r:id="rId23"/>
    <p:sldId id="318" r:id="rId24"/>
    <p:sldId id="260" r:id="rId25"/>
    <p:sldId id="266" r:id="rId26"/>
    <p:sldId id="265" r:id="rId27"/>
    <p:sldId id="319" r:id="rId28"/>
    <p:sldId id="282" r:id="rId29"/>
    <p:sldId id="301" r:id="rId30"/>
    <p:sldId id="302" r:id="rId31"/>
    <p:sldId id="295" r:id="rId32"/>
    <p:sldId id="270" r:id="rId33"/>
    <p:sldId id="268" r:id="rId34"/>
    <p:sldId id="274" r:id="rId35"/>
    <p:sldId id="288" r:id="rId36"/>
    <p:sldId id="286" r:id="rId37"/>
    <p:sldId id="313" r:id="rId38"/>
    <p:sldId id="317" r:id="rId39"/>
    <p:sldId id="325" r:id="rId40"/>
    <p:sldId id="326" r:id="rId41"/>
    <p:sldId id="314" r:id="rId42"/>
    <p:sldId id="315" r:id="rId43"/>
    <p:sldId id="287" r:id="rId44"/>
    <p:sldId id="316" r:id="rId45"/>
    <p:sldId id="322" r:id="rId46"/>
    <p:sldId id="323" r:id="rId47"/>
    <p:sldId id="296" r:id="rId48"/>
    <p:sldId id="298"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mp; Icebreaker" id="{1E06F95E-54AF-493C-9A2F-F22DB210208D}">
          <p14:sldIdLst>
            <p14:sldId id="256"/>
            <p14:sldId id="324"/>
            <p14:sldId id="320"/>
            <p14:sldId id="299"/>
            <p14:sldId id="257"/>
          </p14:sldIdLst>
        </p14:section>
        <p14:section name="About Aston SU" id="{AAD41D9C-903D-408D-9D1F-A9B5243731E1}">
          <p14:sldIdLst>
            <p14:sldId id="261"/>
          </p14:sldIdLst>
        </p14:section>
        <p14:section name="Key Information" id="{2CD54333-44D5-4174-B5AB-4DFA2BBAA6D7}">
          <p14:sldIdLst>
            <p14:sldId id="258"/>
            <p14:sldId id="321"/>
            <p14:sldId id="278"/>
            <p14:sldId id="279"/>
            <p14:sldId id="300"/>
          </p14:sldIdLst>
        </p14:section>
        <p14:section name="Election Rules &amp; Regs" id="{0690E92F-8884-4CDE-A151-4CB56D90ED96}">
          <p14:sldIdLst>
            <p14:sldId id="259"/>
            <p14:sldId id="289"/>
            <p14:sldId id="290"/>
            <p14:sldId id="310"/>
            <p14:sldId id="311"/>
            <p14:sldId id="312"/>
            <p14:sldId id="309"/>
            <p14:sldId id="291"/>
            <p14:sldId id="293"/>
            <p14:sldId id="304"/>
          </p14:sldIdLst>
        </p14:section>
        <p14:section name="Creating a Manifesto" id="{90E6164D-B149-4BC5-BD21-A9A9D2CF1F9C}">
          <p14:sldIdLst>
            <p14:sldId id="318"/>
            <p14:sldId id="260"/>
            <p14:sldId id="266"/>
            <p14:sldId id="265"/>
            <p14:sldId id="319"/>
            <p14:sldId id="282"/>
            <p14:sldId id="301"/>
            <p14:sldId id="302"/>
          </p14:sldIdLst>
        </p14:section>
        <p14:section name="Campaigning 101" id="{DA4B7D68-59C9-4F78-8321-71E881474A88}">
          <p14:sldIdLst>
            <p14:sldId id="295"/>
            <p14:sldId id="270"/>
            <p14:sldId id="268"/>
            <p14:sldId id="274"/>
            <p14:sldId id="288"/>
            <p14:sldId id="286"/>
          </p14:sldIdLst>
        </p14:section>
        <p14:section name="Candidate Wellbeing" id="{D8683035-D85A-4A0D-9DA3-8AC11712FE99}">
          <p14:sldIdLst>
            <p14:sldId id="313"/>
            <p14:sldId id="317"/>
            <p14:sldId id="325"/>
            <p14:sldId id="326"/>
            <p14:sldId id="314"/>
            <p14:sldId id="315"/>
            <p14:sldId id="287"/>
            <p14:sldId id="316"/>
            <p14:sldId id="322"/>
            <p14:sldId id="323"/>
            <p14:sldId id="296"/>
            <p14:sldId id="29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2AAB8"/>
    <a:srgbClr val="0070C0"/>
    <a:srgbClr val="92D050"/>
    <a:srgbClr val="48B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FA967-6204-4A28-8A0C-FBE26419A261}" v="353" dt="2024-02-22T16:14:18.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3792" autoAdjust="0"/>
  </p:normalViewPr>
  <p:slideViewPr>
    <p:cSldViewPr snapToGrid="0">
      <p:cViewPr varScale="1">
        <p:scale>
          <a:sx n="95" d="100"/>
          <a:sy n="95" d="100"/>
        </p:scale>
        <p:origin x="9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8020470243_tp_box_2" providerId="OAuth2" clId="{A45FA967-6204-4A28-8A0C-FBE26419A261}"/>
    <pc:docChg chg="undo custSel addSld delSld modSld sldOrd modSection">
      <pc:chgData name="" userId="28020470243_tp_box_2" providerId="OAuth2" clId="{A45FA967-6204-4A28-8A0C-FBE26419A261}" dt="2024-02-22T16:14:18.657" v="2780" actId="14100"/>
      <pc:docMkLst>
        <pc:docMk/>
      </pc:docMkLst>
      <pc:sldChg chg="addSp delSp modSp mod delDesignElem">
        <pc:chgData name="" userId="28020470243_tp_box_2" providerId="OAuth2" clId="{A45FA967-6204-4A28-8A0C-FBE26419A261}" dt="2024-02-22T15:04:59.825" v="2467" actId="1076"/>
        <pc:sldMkLst>
          <pc:docMk/>
          <pc:sldMk cId="461243375" sldId="256"/>
        </pc:sldMkLst>
        <pc:spChg chg="mod">
          <ac:chgData name="" userId="28020470243_tp_box_2" providerId="OAuth2" clId="{A45FA967-6204-4A28-8A0C-FBE26419A261}" dt="2024-02-22T15:04:59.825" v="2467" actId="1076"/>
          <ac:spMkLst>
            <pc:docMk/>
            <pc:sldMk cId="461243375" sldId="256"/>
            <ac:spMk id="3" creationId="{00000000-0000-0000-0000-000000000000}"/>
          </ac:spMkLst>
        </pc:spChg>
        <pc:spChg chg="add del mod">
          <ac:chgData name="" userId="28020470243_tp_box_2" providerId="OAuth2" clId="{A45FA967-6204-4A28-8A0C-FBE26419A261}" dt="2024-02-22T15:04:54.935" v="2466" actId="21"/>
          <ac:spMkLst>
            <pc:docMk/>
            <pc:sldMk cId="461243375" sldId="256"/>
            <ac:spMk id="7" creationId="{CCF14FBA-EED3-C5D1-78FC-DB6CA95F4A94}"/>
          </ac:spMkLst>
        </pc:spChg>
        <pc:spChg chg="del">
          <ac:chgData name="" userId="28020470243_tp_box_2" providerId="OAuth2" clId="{A45FA967-6204-4A28-8A0C-FBE26419A261}" dt="2024-02-16T12:48:48.891" v="401"/>
          <ac:spMkLst>
            <pc:docMk/>
            <pc:sldMk cId="461243375" sldId="256"/>
            <ac:spMk id="10" creationId="{B4D3D850-2041-4B7C-AED9-54DA385B14F7}"/>
          </ac:spMkLst>
        </pc:spChg>
        <pc:spChg chg="del">
          <ac:chgData name="" userId="28020470243_tp_box_2" providerId="OAuth2" clId="{A45FA967-6204-4A28-8A0C-FBE26419A261}" dt="2024-02-16T12:48:48.891" v="401"/>
          <ac:spMkLst>
            <pc:docMk/>
            <pc:sldMk cId="461243375" sldId="256"/>
            <ac:spMk id="12" creationId="{5707F116-8EC0-4822-9067-186AC8C96EB8}"/>
          </ac:spMkLst>
        </pc:spChg>
        <pc:spChg chg="del">
          <ac:chgData name="" userId="28020470243_tp_box_2" providerId="OAuth2" clId="{A45FA967-6204-4A28-8A0C-FBE26419A261}" dt="2024-02-16T12:48:48.891" v="401"/>
          <ac:spMkLst>
            <pc:docMk/>
            <pc:sldMk cId="461243375" sldId="256"/>
            <ac:spMk id="14" creationId="{49F1A7E4-819D-4D21-8E8B-32671A9F9853}"/>
          </ac:spMkLst>
        </pc:spChg>
        <pc:spChg chg="del">
          <ac:chgData name="" userId="28020470243_tp_box_2" providerId="OAuth2" clId="{A45FA967-6204-4A28-8A0C-FBE26419A261}" dt="2024-02-16T12:48:48.891" v="401"/>
          <ac:spMkLst>
            <pc:docMk/>
            <pc:sldMk cId="461243375" sldId="256"/>
            <ac:spMk id="16" creationId="{CB64814D-A361-44E1-8D97-B83E41C8B280}"/>
          </ac:spMkLst>
        </pc:spChg>
        <pc:spChg chg="del">
          <ac:chgData name="" userId="28020470243_tp_box_2" providerId="OAuth2" clId="{A45FA967-6204-4A28-8A0C-FBE26419A261}" dt="2024-02-16T12:48:48.891" v="401"/>
          <ac:spMkLst>
            <pc:docMk/>
            <pc:sldMk cId="461243375" sldId="256"/>
            <ac:spMk id="18" creationId="{852A6879-032A-4946-9CCA-44D38BEDF5F5}"/>
          </ac:spMkLst>
        </pc:spChg>
        <pc:spChg chg="del">
          <ac:chgData name="" userId="28020470243_tp_box_2" providerId="OAuth2" clId="{A45FA967-6204-4A28-8A0C-FBE26419A261}" dt="2024-02-16T12:48:48.891" v="401"/>
          <ac:spMkLst>
            <pc:docMk/>
            <pc:sldMk cId="461243375" sldId="256"/>
            <ac:spMk id="20" creationId="{56AB08D7-F0FB-4965-B730-8B874214C283}"/>
          </ac:spMkLst>
        </pc:spChg>
        <pc:spChg chg="del">
          <ac:chgData name="" userId="28020470243_tp_box_2" providerId="OAuth2" clId="{A45FA967-6204-4A28-8A0C-FBE26419A261}" dt="2024-02-16T12:48:48.891" v="401"/>
          <ac:spMkLst>
            <pc:docMk/>
            <pc:sldMk cId="461243375" sldId="256"/>
            <ac:spMk id="22" creationId="{148D9297-49FA-43ED-AC6B-E2F153B3A5A6}"/>
          </ac:spMkLst>
        </pc:spChg>
        <pc:spChg chg="del">
          <ac:chgData name="" userId="28020470243_tp_box_2" providerId="OAuth2" clId="{A45FA967-6204-4A28-8A0C-FBE26419A261}" dt="2024-02-16T12:48:48.891" v="401"/>
          <ac:spMkLst>
            <pc:docMk/>
            <pc:sldMk cId="461243375" sldId="256"/>
            <ac:spMk id="24" creationId="{77C2D141-F73C-4BF3-B3DF-D3BA74B8BE29}"/>
          </ac:spMkLst>
        </pc:spChg>
        <pc:spChg chg="del">
          <ac:chgData name="" userId="28020470243_tp_box_2" providerId="OAuth2" clId="{A45FA967-6204-4A28-8A0C-FBE26419A261}" dt="2024-02-16T12:48:48.891" v="401"/>
          <ac:spMkLst>
            <pc:docMk/>
            <pc:sldMk cId="461243375" sldId="256"/>
            <ac:spMk id="26" creationId="{DB456AC5-2DFE-4E00-B0CE-30AAA2A3D676}"/>
          </ac:spMkLst>
        </pc:spChg>
        <pc:spChg chg="del">
          <ac:chgData name="" userId="28020470243_tp_box_2" providerId="OAuth2" clId="{A45FA967-6204-4A28-8A0C-FBE26419A261}" dt="2024-02-16T12:48:48.891" v="401"/>
          <ac:spMkLst>
            <pc:docMk/>
            <pc:sldMk cId="461243375" sldId="256"/>
            <ac:spMk id="28" creationId="{D3EB41F8-8868-4FC3-8553-94FEE5A8B818}"/>
          </ac:spMkLst>
        </pc:spChg>
        <pc:spChg chg="del">
          <ac:chgData name="" userId="28020470243_tp_box_2" providerId="OAuth2" clId="{A45FA967-6204-4A28-8A0C-FBE26419A261}" dt="2024-02-16T12:48:48.891" v="401"/>
          <ac:spMkLst>
            <pc:docMk/>
            <pc:sldMk cId="461243375" sldId="256"/>
            <ac:spMk id="30" creationId="{39671820-9967-4806-B0A7-4944C2A4A5F1}"/>
          </ac:spMkLst>
        </pc:spChg>
        <pc:picChg chg="del">
          <ac:chgData name="" userId="28020470243_tp_box_2" providerId="OAuth2" clId="{A45FA967-6204-4A28-8A0C-FBE26419A261}" dt="2024-02-16T12:49:09.906" v="402" actId="478"/>
          <ac:picMkLst>
            <pc:docMk/>
            <pc:sldMk cId="461243375" sldId="256"/>
            <ac:picMk id="4" creationId="{00000000-0000-0000-0000-000000000000}"/>
          </ac:picMkLst>
        </pc:picChg>
        <pc:picChg chg="add mod">
          <ac:chgData name="" userId="28020470243_tp_box_2" providerId="OAuth2" clId="{A45FA967-6204-4A28-8A0C-FBE26419A261}" dt="2024-02-16T12:49:18.529" v="404" actId="1076"/>
          <ac:picMkLst>
            <pc:docMk/>
            <pc:sldMk cId="461243375" sldId="256"/>
            <ac:picMk id="6" creationId="{FC08CE50-2739-EFE9-DB55-69231280AAAA}"/>
          </ac:picMkLst>
        </pc:picChg>
      </pc:sldChg>
      <pc:sldChg chg="addSp delSp modSp mod delDesignElem">
        <pc:chgData name="" userId="28020470243_tp_box_2" providerId="OAuth2" clId="{A45FA967-6204-4A28-8A0C-FBE26419A261}" dt="2024-02-22T11:20:20.240" v="1731" actId="1076"/>
        <pc:sldMkLst>
          <pc:docMk/>
          <pc:sldMk cId="835564798" sldId="257"/>
        </pc:sldMkLst>
        <pc:spChg chg="mod">
          <ac:chgData name="" userId="28020470243_tp_box_2" providerId="OAuth2" clId="{A45FA967-6204-4A28-8A0C-FBE26419A261}" dt="2024-02-22T11:19:14.346" v="1722" actId="403"/>
          <ac:spMkLst>
            <pc:docMk/>
            <pc:sldMk cId="835564798" sldId="257"/>
            <ac:spMk id="2" creationId="{00000000-0000-0000-0000-000000000000}"/>
          </ac:spMkLst>
        </pc:spChg>
        <pc:spChg chg="mod">
          <ac:chgData name="" userId="28020470243_tp_box_2" providerId="OAuth2" clId="{A45FA967-6204-4A28-8A0C-FBE26419A261}" dt="2024-02-22T11:18:41.302" v="1712" actId="1076"/>
          <ac:spMkLst>
            <pc:docMk/>
            <pc:sldMk cId="835564798" sldId="257"/>
            <ac:spMk id="5" creationId="{004D8272-1753-4B76-B4C9-76405A2CA1DB}"/>
          </ac:spMkLst>
        </pc:spChg>
        <pc:spChg chg="del">
          <ac:chgData name="" userId="28020470243_tp_box_2" providerId="OAuth2" clId="{A45FA967-6204-4A28-8A0C-FBE26419A261}" dt="2024-02-16T12:48:48.891" v="401"/>
          <ac:spMkLst>
            <pc:docMk/>
            <pc:sldMk cId="835564798" sldId="257"/>
            <ac:spMk id="12" creationId="{353278EF-7501-46E0-BC6F-CA63EF673906}"/>
          </ac:spMkLst>
        </pc:spChg>
        <pc:spChg chg="del">
          <ac:chgData name="" userId="28020470243_tp_box_2" providerId="OAuth2" clId="{A45FA967-6204-4A28-8A0C-FBE26419A261}" dt="2024-02-16T12:48:48.891" v="401"/>
          <ac:spMkLst>
            <pc:docMk/>
            <pc:sldMk cId="835564798" sldId="257"/>
            <ac:spMk id="13" creationId="{33CD251C-A887-4D2F-925B-FC097198538B}"/>
          </ac:spMkLst>
        </pc:spChg>
        <pc:spChg chg="del">
          <ac:chgData name="" userId="28020470243_tp_box_2" providerId="OAuth2" clId="{A45FA967-6204-4A28-8A0C-FBE26419A261}" dt="2024-02-16T12:48:48.891" v="401"/>
          <ac:spMkLst>
            <pc:docMk/>
            <pc:sldMk cId="835564798" sldId="257"/>
            <ac:spMk id="14" creationId="{F5326998-025B-4685-A6F0-C8F498C3B38D}"/>
          </ac:spMkLst>
        </pc:spChg>
        <pc:picChg chg="add del">
          <ac:chgData name="" userId="28020470243_tp_box_2" providerId="OAuth2" clId="{A45FA967-6204-4A28-8A0C-FBE26419A261}" dt="2024-02-16T12:50:50.418" v="415" actId="478"/>
          <ac:picMkLst>
            <pc:docMk/>
            <pc:sldMk cId="835564798" sldId="257"/>
            <ac:picMk id="3" creationId="{00000000-0000-0000-0000-000000000000}"/>
          </ac:picMkLst>
        </pc:picChg>
        <pc:picChg chg="del">
          <ac:chgData name="" userId="28020470243_tp_box_2" providerId="OAuth2" clId="{A45FA967-6204-4A28-8A0C-FBE26419A261}" dt="2024-02-16T12:50:53.258" v="416" actId="478"/>
          <ac:picMkLst>
            <pc:docMk/>
            <pc:sldMk cId="835564798" sldId="257"/>
            <ac:picMk id="4" creationId="{00000000-0000-0000-0000-000000000000}"/>
          </ac:picMkLst>
        </pc:picChg>
        <pc:picChg chg="add mod">
          <ac:chgData name="" userId="28020470243_tp_box_2" providerId="OAuth2" clId="{A45FA967-6204-4A28-8A0C-FBE26419A261}" dt="2024-02-22T11:20:20.240" v="1731" actId="1076"/>
          <ac:picMkLst>
            <pc:docMk/>
            <pc:sldMk cId="835564798" sldId="257"/>
            <ac:picMk id="6" creationId="{8738906C-FFE7-8D25-97E9-F3F40B64D633}"/>
          </ac:picMkLst>
        </pc:picChg>
        <pc:picChg chg="add del mod">
          <ac:chgData name="" userId="28020470243_tp_box_2" providerId="OAuth2" clId="{A45FA967-6204-4A28-8A0C-FBE26419A261}" dt="2024-02-22T11:13:58.277" v="1692"/>
          <ac:picMkLst>
            <pc:docMk/>
            <pc:sldMk cId="835564798" sldId="257"/>
            <ac:picMk id="2050" creationId="{F9DA6707-8712-5FAC-CD9A-7BBE6DDDCF19}"/>
          </ac:picMkLst>
        </pc:picChg>
        <pc:picChg chg="add del mod">
          <ac:chgData name="" userId="28020470243_tp_box_2" providerId="OAuth2" clId="{A45FA967-6204-4A28-8A0C-FBE26419A261}" dt="2024-02-22T11:14:15.880" v="1696"/>
          <ac:picMkLst>
            <pc:docMk/>
            <pc:sldMk cId="835564798" sldId="257"/>
            <ac:picMk id="2052" creationId="{C4F74DB0-9798-7652-BA5D-87322E4FEC07}"/>
          </ac:picMkLst>
        </pc:picChg>
        <pc:picChg chg="add del mod">
          <ac:chgData name="" userId="28020470243_tp_box_2" providerId="OAuth2" clId="{A45FA967-6204-4A28-8A0C-FBE26419A261}" dt="2024-02-22T11:17:57.349" v="1703" actId="478"/>
          <ac:picMkLst>
            <pc:docMk/>
            <pc:sldMk cId="835564798" sldId="257"/>
            <ac:picMk id="2054" creationId="{842B5C20-C062-F75B-DC57-70F963857B27}"/>
          </ac:picMkLst>
        </pc:picChg>
        <pc:picChg chg="add del mod">
          <ac:chgData name="" userId="28020470243_tp_box_2" providerId="OAuth2" clId="{A45FA967-6204-4A28-8A0C-FBE26419A261}" dt="2024-02-22T11:17:57.349" v="1703" actId="478"/>
          <ac:picMkLst>
            <pc:docMk/>
            <pc:sldMk cId="835564798" sldId="257"/>
            <ac:picMk id="2056" creationId="{18A88180-38FC-DE2E-AD18-A300C1CEE935}"/>
          </ac:picMkLst>
        </pc:picChg>
        <pc:picChg chg="add del mod">
          <ac:chgData name="" userId="28020470243_tp_box_2" providerId="OAuth2" clId="{A45FA967-6204-4A28-8A0C-FBE26419A261}" dt="2024-02-22T11:18:06.510" v="1705" actId="478"/>
          <ac:picMkLst>
            <pc:docMk/>
            <pc:sldMk cId="835564798" sldId="257"/>
            <ac:picMk id="2058" creationId="{22FFBF36-2120-7BC5-0657-7EC87898C642}"/>
          </ac:picMkLst>
        </pc:picChg>
        <pc:picChg chg="add mod">
          <ac:chgData name="" userId="28020470243_tp_box_2" providerId="OAuth2" clId="{A45FA967-6204-4A28-8A0C-FBE26419A261}" dt="2024-02-22T11:20:12.758" v="1729" actId="1076"/>
          <ac:picMkLst>
            <pc:docMk/>
            <pc:sldMk cId="835564798" sldId="257"/>
            <ac:picMk id="2060" creationId="{8D085B5D-2A23-3D2E-3B8D-356A69D751C0}"/>
          </ac:picMkLst>
        </pc:picChg>
      </pc:sldChg>
      <pc:sldChg chg="addSp delSp modSp mod delDesignElem">
        <pc:chgData name="" userId="28020470243_tp_box_2" providerId="OAuth2" clId="{A45FA967-6204-4A28-8A0C-FBE26419A261}" dt="2024-02-22T14:56:24.114" v="2041" actId="1076"/>
        <pc:sldMkLst>
          <pc:docMk/>
          <pc:sldMk cId="533719266" sldId="258"/>
        </pc:sldMkLst>
        <pc:spChg chg="add mod">
          <ac:chgData name="" userId="28020470243_tp_box_2" providerId="OAuth2" clId="{A45FA967-6204-4A28-8A0C-FBE26419A261}" dt="2024-02-22T11:32:44.636" v="1760" actId="1076"/>
          <ac:spMkLst>
            <pc:docMk/>
            <pc:sldMk cId="533719266" sldId="258"/>
            <ac:spMk id="2" creationId="{4F6FF4E4-C931-B303-FD5C-CCF43AEBB8C8}"/>
          </ac:spMkLst>
        </pc:spChg>
        <pc:spChg chg="add del mod">
          <ac:chgData name="" userId="28020470243_tp_box_2" providerId="OAuth2" clId="{A45FA967-6204-4A28-8A0C-FBE26419A261}" dt="2024-02-22T11:29:58.845" v="1748" actId="21"/>
          <ac:spMkLst>
            <pc:docMk/>
            <pc:sldMk cId="533719266" sldId="258"/>
            <ac:spMk id="6" creationId="{EDC036FE-E9B6-F33B-B325-A58FCE65D8F0}"/>
          </ac:spMkLst>
        </pc:spChg>
        <pc:spChg chg="add del mod">
          <ac:chgData name="" userId="28020470243_tp_box_2" providerId="OAuth2" clId="{A45FA967-6204-4A28-8A0C-FBE26419A261}" dt="2024-02-22T11:30:02.355" v="1750"/>
          <ac:spMkLst>
            <pc:docMk/>
            <pc:sldMk cId="533719266" sldId="258"/>
            <ac:spMk id="7" creationId="{4D3B02CB-722B-E08D-E041-1B17011B4004}"/>
          </ac:spMkLst>
        </pc:spChg>
        <pc:spChg chg="add del">
          <ac:chgData name="" userId="28020470243_tp_box_2" providerId="OAuth2" clId="{A45FA967-6204-4A28-8A0C-FBE26419A261}" dt="2024-02-22T11:24:54.749" v="1743" actId="26606"/>
          <ac:spMkLst>
            <pc:docMk/>
            <pc:sldMk cId="533719266" sldId="258"/>
            <ac:spMk id="11" creationId="{02472DE8-E58B-4D56-BA61-C69C601DC760}"/>
          </ac:spMkLst>
        </pc:spChg>
        <pc:spChg chg="add">
          <ac:chgData name="" userId="28020470243_tp_box_2" providerId="OAuth2" clId="{A45FA967-6204-4A28-8A0C-FBE26419A261}" dt="2024-02-22T11:31:26.152" v="1755" actId="26606"/>
          <ac:spMkLst>
            <pc:docMk/>
            <pc:sldMk cId="533719266" sldId="258"/>
            <ac:spMk id="12" creationId="{D4771268-CB57-404A-9271-370EB28F6090}"/>
          </ac:spMkLst>
        </pc:spChg>
        <pc:spChg chg="add mod">
          <ac:chgData name="" userId="28020470243_tp_box_2" providerId="OAuth2" clId="{A45FA967-6204-4A28-8A0C-FBE26419A261}" dt="2024-02-22T14:56:24.114" v="2041" actId="1076"/>
          <ac:spMkLst>
            <pc:docMk/>
            <pc:sldMk cId="533719266" sldId="258"/>
            <ac:spMk id="13" creationId="{E977E1E5-5E5E-2E97-D022-E45B7BA3CBE4}"/>
          </ac:spMkLst>
        </pc:spChg>
        <pc:spChg chg="add del">
          <ac:chgData name="" userId="28020470243_tp_box_2" providerId="OAuth2" clId="{A45FA967-6204-4A28-8A0C-FBE26419A261}" dt="2024-02-22T11:24:54.749" v="1743" actId="26606"/>
          <ac:spMkLst>
            <pc:docMk/>
            <pc:sldMk cId="533719266" sldId="258"/>
            <ac:spMk id="16" creationId="{0183ACFC-B25E-402F-BBD8-E42034CDD49A}"/>
          </ac:spMkLst>
        </pc:spChg>
        <pc:spChg chg="add del">
          <ac:chgData name="" userId="28020470243_tp_box_2" providerId="OAuth2" clId="{A45FA967-6204-4A28-8A0C-FBE26419A261}" dt="2024-02-22T11:24:54.749" v="1743" actId="26606"/>
          <ac:spMkLst>
            <pc:docMk/>
            <pc:sldMk cId="533719266" sldId="258"/>
            <ac:spMk id="18" creationId="{3501A971-CEBD-4E4B-8529-3BB4F4100CD6}"/>
          </ac:spMkLst>
        </pc:spChg>
        <pc:spChg chg="del">
          <ac:chgData name="" userId="28020470243_tp_box_2" providerId="OAuth2" clId="{A45FA967-6204-4A28-8A0C-FBE26419A261}" dt="2024-02-16T12:48:48.891" v="401"/>
          <ac:spMkLst>
            <pc:docMk/>
            <pc:sldMk cId="533719266" sldId="258"/>
            <ac:spMk id="19" creationId="{22F15A2D-2324-487D-A02A-BF46C5C580EB}"/>
          </ac:spMkLst>
        </pc:spChg>
        <pc:spChg chg="del">
          <ac:chgData name="" userId="28020470243_tp_box_2" providerId="OAuth2" clId="{A45FA967-6204-4A28-8A0C-FBE26419A261}" dt="2024-02-16T12:48:48.891" v="401"/>
          <ac:spMkLst>
            <pc:docMk/>
            <pc:sldMk cId="533719266" sldId="258"/>
            <ac:spMk id="21" creationId="{2AEAFA59-923A-4F54-8B49-44C970BCC323}"/>
          </ac:spMkLst>
        </pc:spChg>
        <pc:spChg chg="del">
          <ac:chgData name="" userId="28020470243_tp_box_2" providerId="OAuth2" clId="{A45FA967-6204-4A28-8A0C-FBE26419A261}" dt="2024-02-16T12:48:48.891" v="401"/>
          <ac:spMkLst>
            <pc:docMk/>
            <pc:sldMk cId="533719266" sldId="258"/>
            <ac:spMk id="23" creationId="{C37E9D4B-7BFA-4D10-B666-547BAC499469}"/>
          </ac:spMkLst>
        </pc:spChg>
        <pc:graphicFrameChg chg="add del mod">
          <ac:chgData name="" userId="28020470243_tp_box_2" providerId="OAuth2" clId="{A45FA967-6204-4A28-8A0C-FBE26419A261}" dt="2024-02-22T11:24:55.910" v="1745" actId="26606"/>
          <ac:graphicFrameMkLst>
            <pc:docMk/>
            <pc:sldMk cId="533719266" sldId="258"/>
            <ac:graphicFrameMk id="8" creationId="{0B2BE0E8-AD9E-BE40-9B62-9144B34938E8}"/>
          </ac:graphicFrameMkLst>
        </pc:graphicFrameChg>
        <pc:graphicFrameChg chg="add mod modGraphic">
          <ac:chgData name="" userId="28020470243_tp_box_2" providerId="OAuth2" clId="{A45FA967-6204-4A28-8A0C-FBE26419A261}" dt="2024-02-22T14:53:07.956" v="2040" actId="20577"/>
          <ac:graphicFrameMkLst>
            <pc:docMk/>
            <pc:sldMk cId="533719266" sldId="258"/>
            <ac:graphicFrameMk id="9" creationId="{9119FDF4-790F-11AF-58C0-C77DC491604D}"/>
          </ac:graphicFrameMkLst>
        </pc:graphicFrameChg>
        <pc:graphicFrameChg chg="add del">
          <ac:chgData name="" userId="28020470243_tp_box_2" providerId="OAuth2" clId="{A45FA967-6204-4A28-8A0C-FBE26419A261}" dt="2024-02-22T11:24:54.749" v="1743" actId="26606"/>
          <ac:graphicFrameMkLst>
            <pc:docMk/>
            <pc:sldMk cId="533719266" sldId="258"/>
            <ac:graphicFrameMk id="10" creationId="{B9647722-AD83-8D50-6F31-B0277687C6CD}"/>
          </ac:graphicFrameMkLst>
        </pc:graphicFrameChg>
        <pc:picChg chg="del">
          <ac:chgData name="" userId="28020470243_tp_box_2" providerId="OAuth2" clId="{A45FA967-6204-4A28-8A0C-FBE26419A261}" dt="2024-02-16T12:39:28.462" v="185" actId="478"/>
          <ac:picMkLst>
            <pc:docMk/>
            <pc:sldMk cId="533719266" sldId="258"/>
            <ac:picMk id="3" creationId="{795BBFAF-EB6F-43A2-803C-E64F1275072E}"/>
          </ac:picMkLst>
        </pc:picChg>
        <pc:picChg chg="add del mod">
          <ac:chgData name="" userId="28020470243_tp_box_2" providerId="OAuth2" clId="{A45FA967-6204-4A28-8A0C-FBE26419A261}" dt="2024-02-19T14:10:02.554" v="470" actId="21"/>
          <ac:picMkLst>
            <pc:docMk/>
            <pc:sldMk cId="533719266" sldId="258"/>
            <ac:picMk id="4" creationId="{343477A7-E84F-F558-D6D4-211C6A72A8BC}"/>
          </ac:picMkLst>
        </pc:picChg>
        <pc:picChg chg="del mod">
          <ac:chgData name="" userId="28020470243_tp_box_2" providerId="OAuth2" clId="{A45FA967-6204-4A28-8A0C-FBE26419A261}" dt="2024-02-22T11:23:45.160" v="1738" actId="478"/>
          <ac:picMkLst>
            <pc:docMk/>
            <pc:sldMk cId="533719266" sldId="258"/>
            <ac:picMk id="14" creationId="{00000000-0000-0000-0000-000000000000}"/>
          </ac:picMkLst>
        </pc:picChg>
      </pc:sldChg>
      <pc:sldChg chg="delSp modSp mod delDesignElem">
        <pc:chgData name="" userId="28020470243_tp_box_2" providerId="OAuth2" clId="{A45FA967-6204-4A28-8A0C-FBE26419A261}" dt="2024-02-22T15:26:49.036" v="2528" actId="5793"/>
        <pc:sldMkLst>
          <pc:docMk/>
          <pc:sldMk cId="22451434" sldId="259"/>
        </pc:sldMkLst>
        <pc:spChg chg="mod">
          <ac:chgData name="" userId="28020470243_tp_box_2" providerId="OAuth2" clId="{A45FA967-6204-4A28-8A0C-FBE26419A261}" dt="2024-02-19T14:13:51.188" v="481" actId="6549"/>
          <ac:spMkLst>
            <pc:docMk/>
            <pc:sldMk cId="22451434" sldId="259"/>
            <ac:spMk id="2" creationId="{00000000-0000-0000-0000-000000000000}"/>
          </ac:spMkLst>
        </pc:spChg>
        <pc:spChg chg="mod">
          <ac:chgData name="" userId="28020470243_tp_box_2" providerId="OAuth2" clId="{A45FA967-6204-4A28-8A0C-FBE26419A261}" dt="2024-02-22T15:26:49.036" v="2528" actId="5793"/>
          <ac:spMkLst>
            <pc:docMk/>
            <pc:sldMk cId="22451434" sldId="259"/>
            <ac:spMk id="3" creationId="{00000000-0000-0000-0000-000000000000}"/>
          </ac:spMkLst>
        </pc:spChg>
        <pc:spChg chg="del">
          <ac:chgData name="" userId="28020470243_tp_box_2" providerId="OAuth2" clId="{A45FA967-6204-4A28-8A0C-FBE26419A261}" dt="2024-02-16T12:48:48.891" v="401"/>
          <ac:spMkLst>
            <pc:docMk/>
            <pc:sldMk cId="22451434" sldId="259"/>
            <ac:spMk id="14" creationId="{45D37F4E-DDB4-456B-97E0-9937730A039F}"/>
          </ac:spMkLst>
        </pc:spChg>
        <pc:spChg chg="del">
          <ac:chgData name="" userId="28020470243_tp_box_2" providerId="OAuth2" clId="{A45FA967-6204-4A28-8A0C-FBE26419A261}" dt="2024-02-16T12:48:48.891" v="401"/>
          <ac:spMkLst>
            <pc:docMk/>
            <pc:sldMk cId="22451434" sldId="259"/>
            <ac:spMk id="16" creationId="{B2DD41CD-8F47-4F56-AD12-4E2FF7696987}"/>
          </ac:spMkLst>
        </pc:spChg>
      </pc:sldChg>
      <pc:sldChg chg="delSp modSp mod delDesignElem">
        <pc:chgData name="" userId="28020470243_tp_box_2" providerId="OAuth2" clId="{A45FA967-6204-4A28-8A0C-FBE26419A261}" dt="2024-02-20T16:28:55.107" v="1657" actId="113"/>
        <pc:sldMkLst>
          <pc:docMk/>
          <pc:sldMk cId="581646139" sldId="260"/>
        </pc:sldMkLst>
        <pc:spChg chg="mod">
          <ac:chgData name="" userId="28020470243_tp_box_2" providerId="OAuth2" clId="{A45FA967-6204-4A28-8A0C-FBE26419A261}" dt="2024-02-20T16:28:55.107" v="1657" actId="113"/>
          <ac:spMkLst>
            <pc:docMk/>
            <pc:sldMk cId="581646139" sldId="260"/>
            <ac:spMk id="2" creationId="{00000000-0000-0000-0000-000000000000}"/>
          </ac:spMkLst>
        </pc:spChg>
        <pc:spChg chg="mod">
          <ac:chgData name="" userId="28020470243_tp_box_2" providerId="OAuth2" clId="{A45FA967-6204-4A28-8A0C-FBE26419A261}" dt="2024-02-19T16:08:21.209" v="972" actId="1076"/>
          <ac:spMkLst>
            <pc:docMk/>
            <pc:sldMk cId="581646139" sldId="260"/>
            <ac:spMk id="3" creationId="{00000000-0000-0000-0000-000000000000}"/>
          </ac:spMkLst>
        </pc:spChg>
        <pc:spChg chg="del">
          <ac:chgData name="" userId="28020470243_tp_box_2" providerId="OAuth2" clId="{A45FA967-6204-4A28-8A0C-FBE26419A261}" dt="2024-02-16T12:48:48.891" v="401"/>
          <ac:spMkLst>
            <pc:docMk/>
            <pc:sldMk cId="581646139" sldId="260"/>
            <ac:spMk id="14" creationId="{C9B9F33B-F0CC-4410-85D0-1B957DF4351C}"/>
          </ac:spMkLst>
        </pc:spChg>
        <pc:spChg chg="del">
          <ac:chgData name="" userId="28020470243_tp_box_2" providerId="OAuth2" clId="{A45FA967-6204-4A28-8A0C-FBE26419A261}" dt="2024-02-16T12:48:48.891" v="401"/>
          <ac:spMkLst>
            <pc:docMk/>
            <pc:sldMk cId="581646139" sldId="260"/>
            <ac:spMk id="16" creationId="{55CB1B7E-4B0B-4E99-9560-9667270DA7A6}"/>
          </ac:spMkLst>
        </pc:spChg>
        <pc:spChg chg="del">
          <ac:chgData name="" userId="28020470243_tp_box_2" providerId="OAuth2" clId="{A45FA967-6204-4A28-8A0C-FBE26419A261}" dt="2024-02-16T12:48:48.891" v="401"/>
          <ac:spMkLst>
            <pc:docMk/>
            <pc:sldMk cId="581646139" sldId="260"/>
            <ac:spMk id="18" creationId="{C924DBCE-E731-4B22-8181-A39C1D86276C}"/>
          </ac:spMkLst>
        </pc:spChg>
        <pc:spChg chg="del">
          <ac:chgData name="" userId="28020470243_tp_box_2" providerId="OAuth2" clId="{A45FA967-6204-4A28-8A0C-FBE26419A261}" dt="2024-02-16T12:48:48.891" v="401"/>
          <ac:spMkLst>
            <pc:docMk/>
            <pc:sldMk cId="581646139" sldId="260"/>
            <ac:spMk id="20" creationId="{196DE3D2-178D-4017-842D-87C88CE92E13}"/>
          </ac:spMkLst>
        </pc:spChg>
        <pc:spChg chg="del">
          <ac:chgData name="" userId="28020470243_tp_box_2" providerId="OAuth2" clId="{A45FA967-6204-4A28-8A0C-FBE26419A261}" dt="2024-02-16T12:48:48.891" v="401"/>
          <ac:spMkLst>
            <pc:docMk/>
            <pc:sldMk cId="581646139" sldId="260"/>
            <ac:spMk id="24" creationId="{034ACCCC-54D4-4F78-9B85-4A34FEBAA995}"/>
          </ac:spMkLst>
        </pc:spChg>
        <pc:spChg chg="del">
          <ac:chgData name="" userId="28020470243_tp_box_2" providerId="OAuth2" clId="{A45FA967-6204-4A28-8A0C-FBE26419A261}" dt="2024-02-16T12:48:48.891" v="401"/>
          <ac:spMkLst>
            <pc:docMk/>
            <pc:sldMk cId="581646139" sldId="260"/>
            <ac:spMk id="26" creationId="{72413CFE-8B8A-45C9-B7BA-CF49986D4818}"/>
          </ac:spMkLst>
        </pc:spChg>
        <pc:picChg chg="mod">
          <ac:chgData name="" userId="28020470243_tp_box_2" providerId="OAuth2" clId="{A45FA967-6204-4A28-8A0C-FBE26419A261}" dt="2024-02-19T16:08:08.536" v="970" actId="14100"/>
          <ac:picMkLst>
            <pc:docMk/>
            <pc:sldMk cId="581646139" sldId="260"/>
            <ac:picMk id="5" creationId="{4F8177EB-914A-4921-B4F1-4E57D2C1AE27}"/>
          </ac:picMkLst>
        </pc:picChg>
        <pc:picChg chg="mod">
          <ac:chgData name="" userId="28020470243_tp_box_2" providerId="OAuth2" clId="{A45FA967-6204-4A28-8A0C-FBE26419A261}" dt="2024-02-19T16:08:13.887" v="971" actId="1076"/>
          <ac:picMkLst>
            <pc:docMk/>
            <pc:sldMk cId="581646139" sldId="260"/>
            <ac:picMk id="9" creationId="{00000000-0000-0000-0000-000000000000}"/>
          </ac:picMkLst>
        </pc:picChg>
        <pc:cxnChg chg="del">
          <ac:chgData name="" userId="28020470243_tp_box_2" providerId="OAuth2" clId="{A45FA967-6204-4A28-8A0C-FBE26419A261}" dt="2024-02-16T12:48:48.891" v="401"/>
          <ac:cxnSpMkLst>
            <pc:docMk/>
            <pc:sldMk cId="581646139" sldId="260"/>
            <ac:cxnSpMk id="22" creationId="{43621FD4-D14D-45D5-9A57-9A2DE5EA59C0}"/>
          </ac:cxnSpMkLst>
        </pc:cxnChg>
      </pc:sldChg>
      <pc:sldChg chg="modSp mod">
        <pc:chgData name="" userId="28020470243_tp_box_2" providerId="OAuth2" clId="{A45FA967-6204-4A28-8A0C-FBE26419A261}" dt="2024-02-22T14:52:53.434" v="2034" actId="20577"/>
        <pc:sldMkLst>
          <pc:docMk/>
          <pc:sldMk cId="4230026667" sldId="261"/>
        </pc:sldMkLst>
        <pc:spChg chg="mod">
          <ac:chgData name="" userId="28020470243_tp_box_2" providerId="OAuth2" clId="{A45FA967-6204-4A28-8A0C-FBE26419A261}" dt="2024-02-22T14:52:53.434" v="2034" actId="20577"/>
          <ac:spMkLst>
            <pc:docMk/>
            <pc:sldMk cId="4230026667" sldId="261"/>
            <ac:spMk id="3" creationId="{00000000-0000-0000-0000-000000000000}"/>
          </ac:spMkLst>
        </pc:spChg>
      </pc:sldChg>
      <pc:sldChg chg="delSp del delDesignElem">
        <pc:chgData name="" userId="28020470243_tp_box_2" providerId="OAuth2" clId="{A45FA967-6204-4A28-8A0C-FBE26419A261}" dt="2024-02-22T11:21:04.923" v="1734" actId="2696"/>
        <pc:sldMkLst>
          <pc:docMk/>
          <pc:sldMk cId="212844141" sldId="263"/>
        </pc:sldMkLst>
        <pc:spChg chg="del">
          <ac:chgData name="" userId="28020470243_tp_box_2" providerId="OAuth2" clId="{A45FA967-6204-4A28-8A0C-FBE26419A261}" dt="2024-02-16T12:48:48.891" v="401"/>
          <ac:spMkLst>
            <pc:docMk/>
            <pc:sldMk cId="212844141" sldId="263"/>
            <ac:spMk id="28" creationId="{A29398BB-6F62-472B-88B2-8D942FEBFB20}"/>
          </ac:spMkLst>
        </pc:spChg>
        <pc:spChg chg="del">
          <ac:chgData name="" userId="28020470243_tp_box_2" providerId="OAuth2" clId="{A45FA967-6204-4A28-8A0C-FBE26419A261}" dt="2024-02-16T12:48:48.891" v="401"/>
          <ac:spMkLst>
            <pc:docMk/>
            <pc:sldMk cId="212844141" sldId="263"/>
            <ac:spMk id="30" creationId="{0F076673-2450-47A0-8561-8A207DE17E0B}"/>
          </ac:spMkLst>
        </pc:spChg>
      </pc:sldChg>
      <pc:sldChg chg="delSp modSp mod">
        <pc:chgData name="" userId="28020470243_tp_box_2" providerId="OAuth2" clId="{A45FA967-6204-4A28-8A0C-FBE26419A261}" dt="2024-02-19T16:14:29.129" v="981" actId="478"/>
        <pc:sldMkLst>
          <pc:docMk/>
          <pc:sldMk cId="2680503948" sldId="265"/>
        </pc:sldMkLst>
        <pc:spChg chg="mod">
          <ac:chgData name="" userId="28020470243_tp_box_2" providerId="OAuth2" clId="{A45FA967-6204-4A28-8A0C-FBE26419A261}" dt="2024-02-19T16:14:27.257" v="980" actId="1076"/>
          <ac:spMkLst>
            <pc:docMk/>
            <pc:sldMk cId="2680503948" sldId="265"/>
            <ac:spMk id="2" creationId="{00000000-0000-0000-0000-000000000000}"/>
          </ac:spMkLst>
        </pc:spChg>
        <pc:grpChg chg="del">
          <ac:chgData name="" userId="28020470243_tp_box_2" providerId="OAuth2" clId="{A45FA967-6204-4A28-8A0C-FBE26419A261}" dt="2024-02-19T16:14:29.129" v="981" actId="478"/>
          <ac:grpSpMkLst>
            <pc:docMk/>
            <pc:sldMk cId="2680503948" sldId="265"/>
            <ac:grpSpMk id="4" creationId="{00000000-0000-0000-0000-000000000000}"/>
          </ac:grpSpMkLst>
        </pc:grpChg>
        <pc:picChg chg="del">
          <ac:chgData name="" userId="28020470243_tp_box_2" providerId="OAuth2" clId="{A45FA967-6204-4A28-8A0C-FBE26419A261}" dt="2024-02-19T16:14:23.913" v="979" actId="478"/>
          <ac:picMkLst>
            <pc:docMk/>
            <pc:sldMk cId="2680503948" sldId="265"/>
            <ac:picMk id="10" creationId="{00000000-0000-0000-0000-000000000000}"/>
          </ac:picMkLst>
        </pc:picChg>
      </pc:sldChg>
      <pc:sldChg chg="delSp modSp mod">
        <pc:chgData name="" userId="28020470243_tp_box_2" providerId="OAuth2" clId="{A45FA967-6204-4A28-8A0C-FBE26419A261}" dt="2024-02-22T15:50:49.861" v="2530" actId="20577"/>
        <pc:sldMkLst>
          <pc:docMk/>
          <pc:sldMk cId="2004834326" sldId="266"/>
        </pc:sldMkLst>
        <pc:spChg chg="mod">
          <ac:chgData name="" userId="28020470243_tp_box_2" providerId="OAuth2" clId="{A45FA967-6204-4A28-8A0C-FBE26419A261}" dt="2024-02-22T15:50:49.861" v="2530" actId="20577"/>
          <ac:spMkLst>
            <pc:docMk/>
            <pc:sldMk cId="2004834326" sldId="266"/>
            <ac:spMk id="3" creationId="{00000000-0000-0000-0000-000000000000}"/>
          </ac:spMkLst>
        </pc:spChg>
        <pc:grpChg chg="del">
          <ac:chgData name="" userId="28020470243_tp_box_2" providerId="OAuth2" clId="{A45FA967-6204-4A28-8A0C-FBE26419A261}" dt="2024-02-19T16:08:55.898" v="973" actId="478"/>
          <ac:grpSpMkLst>
            <pc:docMk/>
            <pc:sldMk cId="2004834326" sldId="266"/>
            <ac:grpSpMk id="4" creationId="{00000000-0000-0000-0000-000000000000}"/>
          </ac:grpSpMkLst>
        </pc:grpChg>
        <pc:picChg chg="del">
          <ac:chgData name="" userId="28020470243_tp_box_2" providerId="OAuth2" clId="{A45FA967-6204-4A28-8A0C-FBE26419A261}" dt="2024-02-19T16:09:04.434" v="976" actId="478"/>
          <ac:picMkLst>
            <pc:docMk/>
            <pc:sldMk cId="2004834326" sldId="266"/>
            <ac:picMk id="8" creationId="{00000000-0000-0000-0000-000000000000}"/>
          </ac:picMkLst>
        </pc:picChg>
      </pc:sldChg>
      <pc:sldChg chg="delSp modSp mod delDesignElem">
        <pc:chgData name="" userId="28020470243_tp_box_2" providerId="OAuth2" clId="{A45FA967-6204-4A28-8A0C-FBE26419A261}" dt="2024-02-19T14:52:06.100" v="851" actId="1076"/>
        <pc:sldMkLst>
          <pc:docMk/>
          <pc:sldMk cId="3950566023" sldId="268"/>
        </pc:sldMkLst>
        <pc:spChg chg="mod">
          <ac:chgData name="" userId="28020470243_tp_box_2" providerId="OAuth2" clId="{A45FA967-6204-4A28-8A0C-FBE26419A261}" dt="2024-02-19T14:52:06.100" v="851" actId="1076"/>
          <ac:spMkLst>
            <pc:docMk/>
            <pc:sldMk cId="3950566023" sldId="268"/>
            <ac:spMk id="3" creationId="{00000000-0000-0000-0000-000000000000}"/>
          </ac:spMkLst>
        </pc:spChg>
        <pc:spChg chg="del">
          <ac:chgData name="" userId="28020470243_tp_box_2" providerId="OAuth2" clId="{A45FA967-6204-4A28-8A0C-FBE26419A261}" dt="2024-02-16T12:48:48.891" v="401"/>
          <ac:spMkLst>
            <pc:docMk/>
            <pc:sldMk cId="3950566023" sldId="268"/>
            <ac:spMk id="71" creationId="{04695F26-39DB-450E-B464-9C76CD233B36}"/>
          </ac:spMkLst>
        </pc:spChg>
        <pc:spChg chg="del">
          <ac:chgData name="" userId="28020470243_tp_box_2" providerId="OAuth2" clId="{A45FA967-6204-4A28-8A0C-FBE26419A261}" dt="2024-02-16T12:48:48.891" v="401"/>
          <ac:spMkLst>
            <pc:docMk/>
            <pc:sldMk cId="3950566023" sldId="268"/>
            <ac:spMk id="73" creationId="{2F42E55F-A297-474F-AF2D-6D3A15822BCA}"/>
          </ac:spMkLst>
        </pc:spChg>
        <pc:grpChg chg="del">
          <ac:chgData name="" userId="28020470243_tp_box_2" providerId="OAuth2" clId="{A45FA967-6204-4A28-8A0C-FBE26419A261}" dt="2024-02-16T12:48:48.891" v="401"/>
          <ac:grpSpMkLst>
            <pc:docMk/>
            <pc:sldMk cId="3950566023" sldId="268"/>
            <ac:grpSpMk id="75" creationId="{972070F7-E065-4D60-8938-9FB8CDB8ACB0}"/>
          </ac:grpSpMkLst>
        </pc:grpChg>
        <pc:picChg chg="mod">
          <ac:chgData name="" userId="28020470243_tp_box_2" providerId="OAuth2" clId="{A45FA967-6204-4A28-8A0C-FBE26419A261}" dt="2024-02-19T14:51:44.869" v="844" actId="1076"/>
          <ac:picMkLst>
            <pc:docMk/>
            <pc:sldMk cId="3950566023" sldId="268"/>
            <ac:picMk id="11" creationId="{00000000-0000-0000-0000-000000000000}"/>
          </ac:picMkLst>
        </pc:picChg>
        <pc:picChg chg="mod">
          <ac:chgData name="" userId="28020470243_tp_box_2" providerId="OAuth2" clId="{A45FA967-6204-4A28-8A0C-FBE26419A261}" dt="2024-02-19T14:51:53.388" v="846" actId="1076"/>
          <ac:picMkLst>
            <pc:docMk/>
            <pc:sldMk cId="3950566023" sldId="268"/>
            <ac:picMk id="4098" creationId="{00000000-0000-0000-0000-000000000000}"/>
          </ac:picMkLst>
        </pc:picChg>
      </pc:sldChg>
      <pc:sldChg chg="delSp modSp mod delDesignElem">
        <pc:chgData name="" userId="28020470243_tp_box_2" providerId="OAuth2" clId="{A45FA967-6204-4A28-8A0C-FBE26419A261}" dt="2024-02-19T15:21:06.490" v="957" actId="14100"/>
        <pc:sldMkLst>
          <pc:docMk/>
          <pc:sldMk cId="441389953" sldId="270"/>
        </pc:sldMkLst>
        <pc:spChg chg="mod">
          <ac:chgData name="" userId="28020470243_tp_box_2" providerId="OAuth2" clId="{A45FA967-6204-4A28-8A0C-FBE26419A261}" dt="2024-02-19T15:21:06.490" v="957" actId="14100"/>
          <ac:spMkLst>
            <pc:docMk/>
            <pc:sldMk cId="441389953" sldId="270"/>
            <ac:spMk id="3" creationId="{00000000-0000-0000-0000-000000000000}"/>
          </ac:spMkLst>
        </pc:spChg>
        <pc:spChg chg="del">
          <ac:chgData name="" userId="28020470243_tp_box_2" providerId="OAuth2" clId="{A45FA967-6204-4A28-8A0C-FBE26419A261}" dt="2024-02-16T12:48:48.891" v="401"/>
          <ac:spMkLst>
            <pc:docMk/>
            <pc:sldMk cId="441389953" sldId="270"/>
            <ac:spMk id="71" creationId="{6B92FAF7-0AD3-4B47-9111-D0E9CD79E247}"/>
          </ac:spMkLst>
        </pc:spChg>
        <pc:grpChg chg="del">
          <ac:chgData name="" userId="28020470243_tp_box_2" providerId="OAuth2" clId="{A45FA967-6204-4A28-8A0C-FBE26419A261}" dt="2024-02-16T12:48:48.891" v="401"/>
          <ac:grpSpMkLst>
            <pc:docMk/>
            <pc:sldMk cId="441389953" sldId="270"/>
            <ac:grpSpMk id="73" creationId="{D6A77139-BADB-4B2C-BD41-B67A4D37D758}"/>
          </ac:grpSpMkLst>
        </pc:grpChg>
        <pc:grpChg chg="del">
          <ac:chgData name="" userId="28020470243_tp_box_2" providerId="OAuth2" clId="{A45FA967-6204-4A28-8A0C-FBE26419A261}" dt="2024-02-16T12:48:48.891" v="401"/>
          <ac:grpSpMkLst>
            <pc:docMk/>
            <pc:sldMk cId="441389953" sldId="270"/>
            <ac:grpSpMk id="79" creationId="{2786ABD8-AB9F-46F2-A7D9-36F1F7338CF9}"/>
          </ac:grpSpMkLst>
        </pc:grpChg>
      </pc:sldChg>
      <pc:sldChg chg="modSp del mod">
        <pc:chgData name="" userId="28020470243_tp_box_2" providerId="OAuth2" clId="{A45FA967-6204-4A28-8A0C-FBE26419A261}" dt="2024-02-22T11:20:47.292" v="1732" actId="2696"/>
        <pc:sldMkLst>
          <pc:docMk/>
          <pc:sldMk cId="4272110711" sldId="272"/>
        </pc:sldMkLst>
        <pc:spChg chg="mod">
          <ac:chgData name="" userId="28020470243_tp_box_2" providerId="OAuth2" clId="{A45FA967-6204-4A28-8A0C-FBE26419A261}" dt="2024-02-16T12:40:42.768" v="213" actId="20577"/>
          <ac:spMkLst>
            <pc:docMk/>
            <pc:sldMk cId="4272110711" sldId="272"/>
            <ac:spMk id="3" creationId="{00000000-0000-0000-0000-000000000000}"/>
          </ac:spMkLst>
        </pc:spChg>
      </pc:sldChg>
      <pc:sldChg chg="delSp modSp mod">
        <pc:chgData name="" userId="28020470243_tp_box_2" providerId="OAuth2" clId="{A45FA967-6204-4A28-8A0C-FBE26419A261}" dt="2024-02-19T15:22:49.122" v="964" actId="1076"/>
        <pc:sldMkLst>
          <pc:docMk/>
          <pc:sldMk cId="1099880202" sldId="274"/>
        </pc:sldMkLst>
        <pc:grpChg chg="del">
          <ac:chgData name="" userId="28020470243_tp_box_2" providerId="OAuth2" clId="{A45FA967-6204-4A28-8A0C-FBE26419A261}" dt="2024-02-19T15:22:25.221" v="959" actId="478"/>
          <ac:grpSpMkLst>
            <pc:docMk/>
            <pc:sldMk cId="1099880202" sldId="274"/>
            <ac:grpSpMk id="4" creationId="{00000000-0000-0000-0000-000000000000}"/>
          </ac:grpSpMkLst>
        </pc:grpChg>
        <pc:picChg chg="del">
          <ac:chgData name="" userId="28020470243_tp_box_2" providerId="OAuth2" clId="{A45FA967-6204-4A28-8A0C-FBE26419A261}" dt="2024-02-19T15:22:22.686" v="958" actId="478"/>
          <ac:picMkLst>
            <pc:docMk/>
            <pc:sldMk cId="1099880202" sldId="274"/>
            <ac:picMk id="10" creationId="{00000000-0000-0000-0000-000000000000}"/>
          </ac:picMkLst>
        </pc:picChg>
        <pc:picChg chg="mod">
          <ac:chgData name="" userId="28020470243_tp_box_2" providerId="OAuth2" clId="{A45FA967-6204-4A28-8A0C-FBE26419A261}" dt="2024-02-19T15:22:49.122" v="964" actId="1076"/>
          <ac:picMkLst>
            <pc:docMk/>
            <pc:sldMk cId="1099880202" sldId="274"/>
            <ac:picMk id="1026" creationId="{00000000-0000-0000-0000-000000000000}"/>
          </ac:picMkLst>
        </pc:picChg>
        <pc:picChg chg="mod">
          <ac:chgData name="" userId="28020470243_tp_box_2" providerId="OAuth2" clId="{A45FA967-6204-4A28-8A0C-FBE26419A261}" dt="2024-02-19T15:22:44.114" v="963" actId="1076"/>
          <ac:picMkLst>
            <pc:docMk/>
            <pc:sldMk cId="1099880202" sldId="274"/>
            <ac:picMk id="4098" creationId="{00000000-0000-0000-0000-000000000000}"/>
          </ac:picMkLst>
        </pc:picChg>
      </pc:sldChg>
      <pc:sldChg chg="modSp mod">
        <pc:chgData name="" userId="28020470243_tp_box_2" providerId="OAuth2" clId="{A45FA967-6204-4A28-8A0C-FBE26419A261}" dt="2024-02-22T12:22:29.462" v="1954" actId="20577"/>
        <pc:sldMkLst>
          <pc:docMk/>
          <pc:sldMk cId="2468629097" sldId="278"/>
        </pc:sldMkLst>
        <pc:graphicFrameChg chg="mod">
          <ac:chgData name="" userId="28020470243_tp_box_2" providerId="OAuth2" clId="{A45FA967-6204-4A28-8A0C-FBE26419A261}" dt="2024-02-22T12:22:29.462" v="1954" actId="20577"/>
          <ac:graphicFrameMkLst>
            <pc:docMk/>
            <pc:sldMk cId="2468629097" sldId="278"/>
            <ac:graphicFrameMk id="8" creationId="{4D6AE560-1EC4-4A38-B2E5-39490B66EB14}"/>
          </ac:graphicFrameMkLst>
        </pc:graphicFrameChg>
      </pc:sldChg>
      <pc:sldChg chg="modSp mod">
        <pc:chgData name="" userId="28020470243_tp_box_2" providerId="OAuth2" clId="{A45FA967-6204-4A28-8A0C-FBE26419A261}" dt="2024-02-22T12:23:24.559" v="1970" actId="27918"/>
        <pc:sldMkLst>
          <pc:docMk/>
          <pc:sldMk cId="3260593115" sldId="279"/>
        </pc:sldMkLst>
        <pc:graphicFrameChg chg="mod">
          <ac:chgData name="" userId="28020470243_tp_box_2" providerId="OAuth2" clId="{A45FA967-6204-4A28-8A0C-FBE26419A261}" dt="2024-02-22T12:23:13.652" v="1969" actId="20577"/>
          <ac:graphicFrameMkLst>
            <pc:docMk/>
            <pc:sldMk cId="3260593115" sldId="279"/>
            <ac:graphicFrameMk id="6" creationId="{DB3855E4-4F8A-45E1-991E-3B9F68ECD383}"/>
          </ac:graphicFrameMkLst>
        </pc:graphicFrameChg>
      </pc:sldChg>
      <pc:sldChg chg="modSp del mod">
        <pc:chgData name="" userId="28020470243_tp_box_2" providerId="OAuth2" clId="{A45FA967-6204-4A28-8A0C-FBE26419A261}" dt="2024-02-19T16:15:47.698" v="1019" actId="2696"/>
        <pc:sldMkLst>
          <pc:docMk/>
          <pc:sldMk cId="938059875" sldId="281"/>
        </pc:sldMkLst>
        <pc:spChg chg="mod">
          <ac:chgData name="" userId="28020470243_tp_box_2" providerId="OAuth2" clId="{A45FA967-6204-4A28-8A0C-FBE26419A261}" dt="2024-02-19T14:50:35.758" v="837" actId="14100"/>
          <ac:spMkLst>
            <pc:docMk/>
            <pc:sldMk cId="938059875" sldId="281"/>
            <ac:spMk id="2" creationId="{00000000-0000-0000-0000-000000000000}"/>
          </ac:spMkLst>
        </pc:spChg>
      </pc:sldChg>
      <pc:sldChg chg="delSp modSp mod delDesignElem">
        <pc:chgData name="" userId="28020470243_tp_box_2" providerId="OAuth2" clId="{A45FA967-6204-4A28-8A0C-FBE26419A261}" dt="2024-02-19T16:15:55.567" v="1024" actId="20577"/>
        <pc:sldMkLst>
          <pc:docMk/>
          <pc:sldMk cId="2112733701" sldId="282"/>
        </pc:sldMkLst>
        <pc:spChg chg="mod">
          <ac:chgData name="" userId="28020470243_tp_box_2" providerId="OAuth2" clId="{A45FA967-6204-4A28-8A0C-FBE26419A261}" dt="2024-02-19T16:15:55.567" v="1024" actId="20577"/>
          <ac:spMkLst>
            <pc:docMk/>
            <pc:sldMk cId="2112733701" sldId="282"/>
            <ac:spMk id="2" creationId="{00000000-0000-0000-0000-000000000000}"/>
          </ac:spMkLst>
        </pc:spChg>
        <pc:spChg chg="mod">
          <ac:chgData name="" userId="28020470243_tp_box_2" providerId="OAuth2" clId="{A45FA967-6204-4A28-8A0C-FBE26419A261}" dt="2024-02-19T14:50:15.925" v="835" actId="27636"/>
          <ac:spMkLst>
            <pc:docMk/>
            <pc:sldMk cId="2112733701" sldId="282"/>
            <ac:spMk id="3" creationId="{00000000-0000-0000-0000-000000000000}"/>
          </ac:spMkLst>
        </pc:spChg>
        <pc:spChg chg="del">
          <ac:chgData name="" userId="28020470243_tp_box_2" providerId="OAuth2" clId="{A45FA967-6204-4A28-8A0C-FBE26419A261}" dt="2024-02-16T12:48:48.891" v="401"/>
          <ac:spMkLst>
            <pc:docMk/>
            <pc:sldMk cId="2112733701" sldId="282"/>
            <ac:spMk id="26" creationId="{058A14AF-9FB5-4CC7-BA35-E8E85D3EDF0E}"/>
          </ac:spMkLst>
        </pc:spChg>
        <pc:spChg chg="del">
          <ac:chgData name="" userId="28020470243_tp_box_2" providerId="OAuth2" clId="{A45FA967-6204-4A28-8A0C-FBE26419A261}" dt="2024-02-16T12:48:48.891" v="401"/>
          <ac:spMkLst>
            <pc:docMk/>
            <pc:sldMk cId="2112733701" sldId="282"/>
            <ac:spMk id="27" creationId="{3A9A4357-BD1D-4622-A4FE-766E6AB8DE84}"/>
          </ac:spMkLst>
        </pc:spChg>
        <pc:spChg chg="del">
          <ac:chgData name="" userId="28020470243_tp_box_2" providerId="OAuth2" clId="{A45FA967-6204-4A28-8A0C-FBE26419A261}" dt="2024-02-16T12:48:48.891" v="401"/>
          <ac:spMkLst>
            <pc:docMk/>
            <pc:sldMk cId="2112733701" sldId="282"/>
            <ac:spMk id="28" creationId="{E659831F-0D9A-4C63-9EBB-8435B85A440F}"/>
          </ac:spMkLst>
        </pc:spChg>
        <pc:spChg chg="del">
          <ac:chgData name="" userId="28020470243_tp_box_2" providerId="OAuth2" clId="{A45FA967-6204-4A28-8A0C-FBE26419A261}" dt="2024-02-16T12:48:48.891" v="401"/>
          <ac:spMkLst>
            <pc:docMk/>
            <pc:sldMk cId="2112733701" sldId="282"/>
            <ac:spMk id="29" creationId="{E6995CE5-F890-4ABA-82A2-26507CE8D2A3}"/>
          </ac:spMkLst>
        </pc:spChg>
      </pc:sldChg>
      <pc:sldChg chg="addSp delSp modSp mod ord delAnim modAnim delDesignElem">
        <pc:chgData name="" userId="28020470243_tp_box_2" providerId="OAuth2" clId="{A45FA967-6204-4A28-8A0C-FBE26419A261}" dt="2024-02-22T12:56:18.245" v="1998" actId="1076"/>
        <pc:sldMkLst>
          <pc:docMk/>
          <pc:sldMk cId="2377348237" sldId="286"/>
        </pc:sldMkLst>
        <pc:spChg chg="mod">
          <ac:chgData name="" userId="28020470243_tp_box_2" providerId="OAuth2" clId="{A45FA967-6204-4A28-8A0C-FBE26419A261}" dt="2024-02-22T12:53:07.195" v="1996" actId="1076"/>
          <ac:spMkLst>
            <pc:docMk/>
            <pc:sldMk cId="2377348237" sldId="286"/>
            <ac:spMk id="2" creationId="{00000000-0000-0000-0000-000000000000}"/>
          </ac:spMkLst>
        </pc:spChg>
        <pc:spChg chg="add del mod">
          <ac:chgData name="" userId="28020470243_tp_box_2" providerId="OAuth2" clId="{A45FA967-6204-4A28-8A0C-FBE26419A261}" dt="2024-02-22T12:52:26.308" v="1985"/>
          <ac:spMkLst>
            <pc:docMk/>
            <pc:sldMk cId="2377348237" sldId="286"/>
            <ac:spMk id="4" creationId="{0BA72AB1-17A5-9E87-E8A5-06F628D52913}"/>
          </ac:spMkLst>
        </pc:spChg>
        <pc:spChg chg="del">
          <ac:chgData name="" userId="28020470243_tp_box_2" providerId="OAuth2" clId="{A45FA967-6204-4A28-8A0C-FBE26419A261}" dt="2024-02-16T12:48:48.891" v="401"/>
          <ac:spMkLst>
            <pc:docMk/>
            <pc:sldMk cId="2377348237" sldId="286"/>
            <ac:spMk id="20" creationId="{D55CA618-78A6-47F6-B865-E9315164FB49}"/>
          </ac:spMkLst>
        </pc:spChg>
        <pc:spChg chg="del">
          <ac:chgData name="" userId="28020470243_tp_box_2" providerId="OAuth2" clId="{A45FA967-6204-4A28-8A0C-FBE26419A261}" dt="2024-02-16T12:48:48.891" v="401"/>
          <ac:spMkLst>
            <pc:docMk/>
            <pc:sldMk cId="2377348237" sldId="286"/>
            <ac:spMk id="26" creationId="{8ED94938-268E-4C0A-A08A-B3980C78BAEB}"/>
          </ac:spMkLst>
        </pc:spChg>
        <pc:grpChg chg="del">
          <ac:chgData name="" userId="28020470243_tp_box_2" providerId="OAuth2" clId="{A45FA967-6204-4A28-8A0C-FBE26419A261}" dt="2024-02-16T12:48:48.891" v="401"/>
          <ac:grpSpMkLst>
            <pc:docMk/>
            <pc:sldMk cId="2377348237" sldId="286"/>
            <ac:grpSpMk id="22" creationId="{B83D307E-DF68-43F8-97CE-0AAE950A7129}"/>
          </ac:grpSpMkLst>
        </pc:grpChg>
        <pc:picChg chg="del mod">
          <ac:chgData name="" userId="28020470243_tp_box_2" providerId="OAuth2" clId="{A45FA967-6204-4A28-8A0C-FBE26419A261}" dt="2024-02-22T12:52:08.530" v="1984" actId="478"/>
          <ac:picMkLst>
            <pc:docMk/>
            <pc:sldMk cId="2377348237" sldId="286"/>
            <ac:picMk id="5" creationId="{84A3909C-82C2-4ECA-BC90-5EB06B138775}"/>
          </ac:picMkLst>
        </pc:picChg>
        <pc:picChg chg="add mod">
          <ac:chgData name="" userId="28020470243_tp_box_2" providerId="OAuth2" clId="{A45FA967-6204-4A28-8A0C-FBE26419A261}" dt="2024-02-22T12:56:18.245" v="1998" actId="1076"/>
          <ac:picMkLst>
            <pc:docMk/>
            <pc:sldMk cId="2377348237" sldId="286"/>
            <ac:picMk id="6" creationId="{3F139449-191B-AD92-6A85-A640E889FA40}"/>
          </ac:picMkLst>
        </pc:picChg>
        <pc:picChg chg="del">
          <ac:chgData name="" userId="28020470243_tp_box_2" providerId="OAuth2" clId="{A45FA967-6204-4A28-8A0C-FBE26419A261}" dt="2024-02-22T12:52:53.659" v="1992" actId="478"/>
          <ac:picMkLst>
            <pc:docMk/>
            <pc:sldMk cId="2377348237" sldId="286"/>
            <ac:picMk id="10" creationId="{00000000-0000-0000-0000-000000000000}"/>
          </ac:picMkLst>
        </pc:picChg>
      </pc:sldChg>
      <pc:sldChg chg="modSp mod">
        <pc:chgData name="" userId="28020470243_tp_box_2" providerId="OAuth2" clId="{A45FA967-6204-4A28-8A0C-FBE26419A261}" dt="2024-02-22T12:47:06.786" v="1979" actId="1076"/>
        <pc:sldMkLst>
          <pc:docMk/>
          <pc:sldMk cId="2678049988" sldId="287"/>
        </pc:sldMkLst>
        <pc:spChg chg="mod">
          <ac:chgData name="" userId="28020470243_tp_box_2" providerId="OAuth2" clId="{A45FA967-6204-4A28-8A0C-FBE26419A261}" dt="2024-02-22T12:46:58.835" v="1976" actId="1076"/>
          <ac:spMkLst>
            <pc:docMk/>
            <pc:sldMk cId="2678049988" sldId="287"/>
            <ac:spMk id="9" creationId="{00000000-0000-0000-0000-000000000000}"/>
          </ac:spMkLst>
        </pc:spChg>
        <pc:picChg chg="mod">
          <ac:chgData name="" userId="28020470243_tp_box_2" providerId="OAuth2" clId="{A45FA967-6204-4A28-8A0C-FBE26419A261}" dt="2024-02-22T12:47:06.786" v="1979" actId="1076"/>
          <ac:picMkLst>
            <pc:docMk/>
            <pc:sldMk cId="2678049988" sldId="287"/>
            <ac:picMk id="4098" creationId="{00000000-0000-0000-0000-000000000000}"/>
          </ac:picMkLst>
        </pc:picChg>
        <pc:picChg chg="mod">
          <ac:chgData name="" userId="28020470243_tp_box_2" providerId="OAuth2" clId="{A45FA967-6204-4A28-8A0C-FBE26419A261}" dt="2024-02-22T12:47:01.889" v="1977" actId="1076"/>
          <ac:picMkLst>
            <pc:docMk/>
            <pc:sldMk cId="2678049988" sldId="287"/>
            <ac:picMk id="4100" creationId="{00000000-0000-0000-0000-000000000000}"/>
          </ac:picMkLst>
        </pc:picChg>
        <pc:picChg chg="mod">
          <ac:chgData name="" userId="28020470243_tp_box_2" providerId="OAuth2" clId="{A45FA967-6204-4A28-8A0C-FBE26419A261}" dt="2024-02-22T12:47:03.551" v="1978" actId="1076"/>
          <ac:picMkLst>
            <pc:docMk/>
            <pc:sldMk cId="2678049988" sldId="287"/>
            <ac:picMk id="4102" creationId="{00000000-0000-0000-0000-000000000000}"/>
          </ac:picMkLst>
        </pc:picChg>
      </pc:sldChg>
      <pc:sldChg chg="modSp mod">
        <pc:chgData name="" userId="28020470243_tp_box_2" providerId="OAuth2" clId="{A45FA967-6204-4A28-8A0C-FBE26419A261}" dt="2024-02-19T14:53:13.710" v="858" actId="1076"/>
        <pc:sldMkLst>
          <pc:docMk/>
          <pc:sldMk cId="3892750008" sldId="288"/>
        </pc:sldMkLst>
        <pc:spChg chg="mod">
          <ac:chgData name="" userId="28020470243_tp_box_2" providerId="OAuth2" clId="{A45FA967-6204-4A28-8A0C-FBE26419A261}" dt="2024-02-19T14:53:13.710" v="858" actId="1076"/>
          <ac:spMkLst>
            <pc:docMk/>
            <pc:sldMk cId="3892750008" sldId="288"/>
            <ac:spMk id="8" creationId="{00000000-0000-0000-0000-000000000000}"/>
          </ac:spMkLst>
        </pc:spChg>
        <pc:picChg chg="mod">
          <ac:chgData name="" userId="28020470243_tp_box_2" providerId="OAuth2" clId="{A45FA967-6204-4A28-8A0C-FBE26419A261}" dt="2024-02-19T14:53:06.116" v="857" actId="1076"/>
          <ac:picMkLst>
            <pc:docMk/>
            <pc:sldMk cId="3892750008" sldId="288"/>
            <ac:picMk id="4098" creationId="{00000000-0000-0000-0000-000000000000}"/>
          </ac:picMkLst>
        </pc:picChg>
        <pc:picChg chg="mod">
          <ac:chgData name="" userId="28020470243_tp_box_2" providerId="OAuth2" clId="{A45FA967-6204-4A28-8A0C-FBE26419A261}" dt="2024-02-19T14:52:54.507" v="854" actId="1076"/>
          <ac:picMkLst>
            <pc:docMk/>
            <pc:sldMk cId="3892750008" sldId="288"/>
            <ac:picMk id="6146" creationId="{00000000-0000-0000-0000-000000000000}"/>
          </ac:picMkLst>
        </pc:picChg>
      </pc:sldChg>
      <pc:sldChg chg="delSp modSp mod delDesignElem">
        <pc:chgData name="" userId="28020470243_tp_box_2" providerId="OAuth2" clId="{A45FA967-6204-4A28-8A0C-FBE26419A261}" dt="2024-02-22T14:59:39.369" v="2305" actId="20577"/>
        <pc:sldMkLst>
          <pc:docMk/>
          <pc:sldMk cId="1844038619" sldId="289"/>
        </pc:sldMkLst>
        <pc:spChg chg="mod">
          <ac:chgData name="" userId="28020470243_tp_box_2" providerId="OAuth2" clId="{A45FA967-6204-4A28-8A0C-FBE26419A261}" dt="2024-02-22T14:59:39.369" v="2305" actId="20577"/>
          <ac:spMkLst>
            <pc:docMk/>
            <pc:sldMk cId="1844038619" sldId="289"/>
            <ac:spMk id="3" creationId="{00000000-0000-0000-0000-000000000000}"/>
          </ac:spMkLst>
        </pc:spChg>
        <pc:spChg chg="mod">
          <ac:chgData name="" userId="28020470243_tp_box_2" providerId="OAuth2" clId="{A45FA967-6204-4A28-8A0C-FBE26419A261}" dt="2024-02-20T14:32:14.186" v="1092" actId="1076"/>
          <ac:spMkLst>
            <pc:docMk/>
            <pc:sldMk cId="1844038619" sldId="289"/>
            <ac:spMk id="8" creationId="{00000000-0000-0000-0000-000000000000}"/>
          </ac:spMkLst>
        </pc:spChg>
        <pc:spChg chg="del">
          <ac:chgData name="" userId="28020470243_tp_box_2" providerId="OAuth2" clId="{A45FA967-6204-4A28-8A0C-FBE26419A261}" dt="2024-02-16T12:48:48.891" v="401"/>
          <ac:spMkLst>
            <pc:docMk/>
            <pc:sldMk cId="1844038619" sldId="289"/>
            <ac:spMk id="15" creationId="{45D37F4E-DDB4-456B-97E0-9937730A039F}"/>
          </ac:spMkLst>
        </pc:spChg>
        <pc:spChg chg="del">
          <ac:chgData name="" userId="28020470243_tp_box_2" providerId="OAuth2" clId="{A45FA967-6204-4A28-8A0C-FBE26419A261}" dt="2024-02-16T12:48:48.891" v="401"/>
          <ac:spMkLst>
            <pc:docMk/>
            <pc:sldMk cId="1844038619" sldId="289"/>
            <ac:spMk id="17" creationId="{B2DD41CD-8F47-4F56-AD12-4E2FF7696987}"/>
          </ac:spMkLst>
        </pc:spChg>
        <pc:picChg chg="mod">
          <ac:chgData name="" userId="28020470243_tp_box_2" providerId="OAuth2" clId="{A45FA967-6204-4A28-8A0C-FBE26419A261}" dt="2024-02-20T14:31:47.665" v="1087" actId="1076"/>
          <ac:picMkLst>
            <pc:docMk/>
            <pc:sldMk cId="1844038619" sldId="289"/>
            <ac:picMk id="10" creationId="{00000000-0000-0000-0000-000000000000}"/>
          </ac:picMkLst>
        </pc:picChg>
      </pc:sldChg>
      <pc:sldChg chg="delSp modSp mod delDesignElem">
        <pc:chgData name="" userId="28020470243_tp_box_2" providerId="OAuth2" clId="{A45FA967-6204-4A28-8A0C-FBE26419A261}" dt="2024-02-22T15:00:29.097" v="2363" actId="20577"/>
        <pc:sldMkLst>
          <pc:docMk/>
          <pc:sldMk cId="3857890419" sldId="290"/>
        </pc:sldMkLst>
        <pc:spChg chg="mod">
          <ac:chgData name="" userId="28020470243_tp_box_2" providerId="OAuth2" clId="{A45FA967-6204-4A28-8A0C-FBE26419A261}" dt="2024-02-22T15:00:29.097" v="2363" actId="20577"/>
          <ac:spMkLst>
            <pc:docMk/>
            <pc:sldMk cId="3857890419" sldId="290"/>
            <ac:spMk id="3" creationId="{00000000-0000-0000-0000-000000000000}"/>
          </ac:spMkLst>
        </pc:spChg>
        <pc:spChg chg="mod">
          <ac:chgData name="" userId="28020470243_tp_box_2" providerId="OAuth2" clId="{A45FA967-6204-4A28-8A0C-FBE26419A261}" dt="2024-02-20T14:33:52.977" v="1098" actId="14100"/>
          <ac:spMkLst>
            <pc:docMk/>
            <pc:sldMk cId="3857890419" sldId="290"/>
            <ac:spMk id="8" creationId="{00000000-0000-0000-0000-000000000000}"/>
          </ac:spMkLst>
        </pc:spChg>
        <pc:spChg chg="del">
          <ac:chgData name="" userId="28020470243_tp_box_2" providerId="OAuth2" clId="{A45FA967-6204-4A28-8A0C-FBE26419A261}" dt="2024-02-16T12:48:48.891" v="401"/>
          <ac:spMkLst>
            <pc:docMk/>
            <pc:sldMk cId="3857890419" sldId="290"/>
            <ac:spMk id="15" creationId="{45D37F4E-DDB4-456B-97E0-9937730A039F}"/>
          </ac:spMkLst>
        </pc:spChg>
        <pc:spChg chg="del">
          <ac:chgData name="" userId="28020470243_tp_box_2" providerId="OAuth2" clId="{A45FA967-6204-4A28-8A0C-FBE26419A261}" dt="2024-02-16T12:48:48.891" v="401"/>
          <ac:spMkLst>
            <pc:docMk/>
            <pc:sldMk cId="3857890419" sldId="290"/>
            <ac:spMk id="17" creationId="{B2DD41CD-8F47-4F56-AD12-4E2FF7696987}"/>
          </ac:spMkLst>
        </pc:spChg>
      </pc:sldChg>
      <pc:sldChg chg="delSp modSp mod delDesignElem">
        <pc:chgData name="" userId="28020470243_tp_box_2" providerId="OAuth2" clId="{A45FA967-6204-4A28-8A0C-FBE26419A261}" dt="2024-02-22T15:01:41.800" v="2372" actId="1076"/>
        <pc:sldMkLst>
          <pc:docMk/>
          <pc:sldMk cId="1687581302" sldId="291"/>
        </pc:sldMkLst>
        <pc:spChg chg="mod">
          <ac:chgData name="" userId="28020470243_tp_box_2" providerId="OAuth2" clId="{A45FA967-6204-4A28-8A0C-FBE26419A261}" dt="2024-02-22T15:01:41.800" v="2372" actId="1076"/>
          <ac:spMkLst>
            <pc:docMk/>
            <pc:sldMk cId="1687581302" sldId="291"/>
            <ac:spMk id="3" creationId="{00000000-0000-0000-0000-000000000000}"/>
          </ac:spMkLst>
        </pc:spChg>
        <pc:spChg chg="mod">
          <ac:chgData name="" userId="28020470243_tp_box_2" providerId="OAuth2" clId="{A45FA967-6204-4A28-8A0C-FBE26419A261}" dt="2024-02-19T14:33:37.739" v="579" actId="20577"/>
          <ac:spMkLst>
            <pc:docMk/>
            <pc:sldMk cId="1687581302" sldId="291"/>
            <ac:spMk id="8" creationId="{00000000-0000-0000-0000-000000000000}"/>
          </ac:spMkLst>
        </pc:spChg>
        <pc:spChg chg="del">
          <ac:chgData name="" userId="28020470243_tp_box_2" providerId="OAuth2" clId="{A45FA967-6204-4A28-8A0C-FBE26419A261}" dt="2024-02-16T12:48:48.891" v="401"/>
          <ac:spMkLst>
            <pc:docMk/>
            <pc:sldMk cId="1687581302" sldId="291"/>
            <ac:spMk id="15" creationId="{45D37F4E-DDB4-456B-97E0-9937730A039F}"/>
          </ac:spMkLst>
        </pc:spChg>
        <pc:spChg chg="del">
          <ac:chgData name="" userId="28020470243_tp_box_2" providerId="OAuth2" clId="{A45FA967-6204-4A28-8A0C-FBE26419A261}" dt="2024-02-16T12:48:48.891" v="401"/>
          <ac:spMkLst>
            <pc:docMk/>
            <pc:sldMk cId="1687581302" sldId="291"/>
            <ac:spMk id="17" creationId="{B2DD41CD-8F47-4F56-AD12-4E2FF7696987}"/>
          </ac:spMkLst>
        </pc:spChg>
      </pc:sldChg>
      <pc:sldChg chg="delSp modSp mod delDesignElem">
        <pc:chgData name="" userId="28020470243_tp_box_2" providerId="OAuth2" clId="{A45FA967-6204-4A28-8A0C-FBE26419A261}" dt="2024-02-22T15:01:56.879" v="2376" actId="20577"/>
        <pc:sldMkLst>
          <pc:docMk/>
          <pc:sldMk cId="3404227182" sldId="293"/>
        </pc:sldMkLst>
        <pc:spChg chg="mod">
          <ac:chgData name="" userId="28020470243_tp_box_2" providerId="OAuth2" clId="{A45FA967-6204-4A28-8A0C-FBE26419A261}" dt="2024-02-22T15:01:56.879" v="2376" actId="20577"/>
          <ac:spMkLst>
            <pc:docMk/>
            <pc:sldMk cId="3404227182" sldId="293"/>
            <ac:spMk id="5" creationId="{00000000-0000-0000-0000-000000000000}"/>
          </ac:spMkLst>
        </pc:spChg>
        <pc:spChg chg="del">
          <ac:chgData name="" userId="28020470243_tp_box_2" providerId="OAuth2" clId="{A45FA967-6204-4A28-8A0C-FBE26419A261}" dt="2024-02-16T12:48:48.891" v="401"/>
          <ac:spMkLst>
            <pc:docMk/>
            <pc:sldMk cId="3404227182" sldId="293"/>
            <ac:spMk id="16" creationId="{45D37F4E-DDB4-456B-97E0-9937730A039F}"/>
          </ac:spMkLst>
        </pc:spChg>
        <pc:spChg chg="del">
          <ac:chgData name="" userId="28020470243_tp_box_2" providerId="OAuth2" clId="{A45FA967-6204-4A28-8A0C-FBE26419A261}" dt="2024-02-16T12:48:48.891" v="401"/>
          <ac:spMkLst>
            <pc:docMk/>
            <pc:sldMk cId="3404227182" sldId="293"/>
            <ac:spMk id="18" creationId="{B2DD41CD-8F47-4F56-AD12-4E2FF7696987}"/>
          </ac:spMkLst>
        </pc:spChg>
        <pc:picChg chg="mod">
          <ac:chgData name="" userId="28020470243_tp_box_2" providerId="OAuth2" clId="{A45FA967-6204-4A28-8A0C-FBE26419A261}" dt="2024-02-19T14:42:19.716" v="612" actId="1076"/>
          <ac:picMkLst>
            <pc:docMk/>
            <pc:sldMk cId="3404227182" sldId="293"/>
            <ac:picMk id="11" creationId="{00000000-0000-0000-0000-000000000000}"/>
          </ac:picMkLst>
        </pc:picChg>
      </pc:sldChg>
      <pc:sldChg chg="delSp modSp mod delDesignElem">
        <pc:chgData name="" userId="28020470243_tp_box_2" providerId="OAuth2" clId="{A45FA967-6204-4A28-8A0C-FBE26419A261}" dt="2024-02-19T15:20:38.737" v="956" actId="1076"/>
        <pc:sldMkLst>
          <pc:docMk/>
          <pc:sldMk cId="2818018131" sldId="295"/>
        </pc:sldMkLst>
        <pc:spChg chg="mod">
          <ac:chgData name="" userId="28020470243_tp_box_2" providerId="OAuth2" clId="{A45FA967-6204-4A28-8A0C-FBE26419A261}" dt="2024-02-19T15:20:38.737" v="956" actId="1076"/>
          <ac:spMkLst>
            <pc:docMk/>
            <pc:sldMk cId="2818018131" sldId="295"/>
            <ac:spMk id="2" creationId="{00000000-0000-0000-0000-000000000000}"/>
          </ac:spMkLst>
        </pc:spChg>
        <pc:spChg chg="mod">
          <ac:chgData name="" userId="28020470243_tp_box_2" providerId="OAuth2" clId="{A45FA967-6204-4A28-8A0C-FBE26419A261}" dt="2024-02-19T15:14:49.282" v="953" actId="14100"/>
          <ac:spMkLst>
            <pc:docMk/>
            <pc:sldMk cId="2818018131" sldId="295"/>
            <ac:spMk id="3" creationId="{00000000-0000-0000-0000-000000000000}"/>
          </ac:spMkLst>
        </pc:spChg>
        <pc:spChg chg="del">
          <ac:chgData name="" userId="28020470243_tp_box_2" providerId="OAuth2" clId="{A45FA967-6204-4A28-8A0C-FBE26419A261}" dt="2024-02-16T12:48:48.891" v="401"/>
          <ac:spMkLst>
            <pc:docMk/>
            <pc:sldMk cId="2818018131" sldId="295"/>
            <ac:spMk id="135" creationId="{7E6D2D34-4BB4-460B-8844-027610FB21F5}"/>
          </ac:spMkLst>
        </pc:spChg>
        <pc:grpChg chg="del">
          <ac:chgData name="" userId="28020470243_tp_box_2" providerId="OAuth2" clId="{A45FA967-6204-4A28-8A0C-FBE26419A261}" dt="2024-02-16T12:48:48.891" v="401"/>
          <ac:grpSpMkLst>
            <pc:docMk/>
            <pc:sldMk cId="2818018131" sldId="295"/>
            <ac:grpSpMk id="137" creationId="{C5314570-9B06-4D37-8CBD-EDD67C2FA205}"/>
          </ac:grpSpMkLst>
        </pc:grpChg>
      </pc:sldChg>
      <pc:sldChg chg="modSp mod">
        <pc:chgData name="" userId="28020470243_tp_box_2" providerId="OAuth2" clId="{A45FA967-6204-4A28-8A0C-FBE26419A261}" dt="2024-02-19T15:11:35.994" v="937" actId="1076"/>
        <pc:sldMkLst>
          <pc:docMk/>
          <pc:sldMk cId="2130138124" sldId="296"/>
        </pc:sldMkLst>
        <pc:spChg chg="mod">
          <ac:chgData name="" userId="28020470243_tp_box_2" providerId="OAuth2" clId="{A45FA967-6204-4A28-8A0C-FBE26419A261}" dt="2024-02-19T15:11:35.994" v="937" actId="1076"/>
          <ac:spMkLst>
            <pc:docMk/>
            <pc:sldMk cId="2130138124" sldId="296"/>
            <ac:spMk id="3" creationId="{1B31F0B5-128C-4746-BEA9-4295F1E3F4E3}"/>
          </ac:spMkLst>
        </pc:spChg>
      </pc:sldChg>
      <pc:sldChg chg="addSp delSp modSp mod delDesignElem">
        <pc:chgData name="" userId="28020470243_tp_box_2" providerId="OAuth2" clId="{A45FA967-6204-4A28-8A0C-FBE26419A261}" dt="2024-02-20T14:45:20.605" v="1152" actId="20577"/>
        <pc:sldMkLst>
          <pc:docMk/>
          <pc:sldMk cId="521060262" sldId="299"/>
        </pc:sldMkLst>
        <pc:spChg chg="mod">
          <ac:chgData name="" userId="28020470243_tp_box_2" providerId="OAuth2" clId="{A45FA967-6204-4A28-8A0C-FBE26419A261}" dt="2024-02-20T14:45:20.605" v="1152" actId="20577"/>
          <ac:spMkLst>
            <pc:docMk/>
            <pc:sldMk cId="521060262" sldId="299"/>
            <ac:spMk id="7" creationId="{8ED6C444-D478-4F5F-AD08-1C57876C2519}"/>
          </ac:spMkLst>
        </pc:spChg>
        <pc:spChg chg="mod">
          <ac:chgData name="" userId="28020470243_tp_box_2" providerId="OAuth2" clId="{A45FA967-6204-4A28-8A0C-FBE26419A261}" dt="2024-02-19T14:07:28.990" v="459" actId="20577"/>
          <ac:spMkLst>
            <pc:docMk/>
            <pc:sldMk cId="521060262" sldId="299"/>
            <ac:spMk id="8" creationId="{8E3CFF37-FB53-43BB-B951-712FB604B022}"/>
          </ac:spMkLst>
        </pc:spChg>
        <pc:spChg chg="del">
          <ac:chgData name="" userId="28020470243_tp_box_2" providerId="OAuth2" clId="{A45FA967-6204-4A28-8A0C-FBE26419A261}" dt="2024-02-16T12:48:48.891" v="401"/>
          <ac:spMkLst>
            <pc:docMk/>
            <pc:sldMk cId="521060262" sldId="299"/>
            <ac:spMk id="28" creationId="{D4993743-B10A-433C-9996-3035D2C3ABC6}"/>
          </ac:spMkLst>
        </pc:spChg>
        <pc:spChg chg="del">
          <ac:chgData name="" userId="28020470243_tp_box_2" providerId="OAuth2" clId="{A45FA967-6204-4A28-8A0C-FBE26419A261}" dt="2024-02-16T12:48:48.891" v="401"/>
          <ac:spMkLst>
            <pc:docMk/>
            <pc:sldMk cId="521060262" sldId="299"/>
            <ac:spMk id="30" creationId="{BB3B8946-A0AA-42D4-8A24-639DC6EA170E}"/>
          </ac:spMkLst>
        </pc:spChg>
        <pc:spChg chg="del">
          <ac:chgData name="" userId="28020470243_tp_box_2" providerId="OAuth2" clId="{A45FA967-6204-4A28-8A0C-FBE26419A261}" dt="2024-02-16T12:48:48.891" v="401"/>
          <ac:spMkLst>
            <pc:docMk/>
            <pc:sldMk cId="521060262" sldId="299"/>
            <ac:spMk id="32" creationId="{AB1038E6-06EF-4DCB-B52E-D3825C50F7C6}"/>
          </ac:spMkLst>
        </pc:spChg>
        <pc:spChg chg="del">
          <ac:chgData name="" userId="28020470243_tp_box_2" providerId="OAuth2" clId="{A45FA967-6204-4A28-8A0C-FBE26419A261}" dt="2024-02-16T12:48:48.891" v="401"/>
          <ac:spMkLst>
            <pc:docMk/>
            <pc:sldMk cId="521060262" sldId="299"/>
            <ac:spMk id="34" creationId="{5C7EF35C-8B7D-4026-8F09-8B2B2250579B}"/>
          </ac:spMkLst>
        </pc:spChg>
        <pc:spChg chg="del">
          <ac:chgData name="" userId="28020470243_tp_box_2" providerId="OAuth2" clId="{A45FA967-6204-4A28-8A0C-FBE26419A261}" dt="2024-02-16T12:48:48.891" v="401"/>
          <ac:spMkLst>
            <pc:docMk/>
            <pc:sldMk cId="521060262" sldId="299"/>
            <ac:spMk id="36" creationId="{5F24A71D-C0A9-49AC-B2D1-5A9EA2BD383E}"/>
          </ac:spMkLst>
        </pc:spChg>
        <pc:spChg chg="del">
          <ac:chgData name="" userId="28020470243_tp_box_2" providerId="OAuth2" clId="{A45FA967-6204-4A28-8A0C-FBE26419A261}" dt="2024-02-16T12:48:48.891" v="401"/>
          <ac:spMkLst>
            <pc:docMk/>
            <pc:sldMk cId="521060262" sldId="299"/>
            <ac:spMk id="38" creationId="{14280C55-570C-4284-9850-B2BA33DB6726}"/>
          </ac:spMkLst>
        </pc:spChg>
        <pc:picChg chg="mod">
          <ac:chgData name="" userId="28020470243_tp_box_2" providerId="OAuth2" clId="{A45FA967-6204-4A28-8A0C-FBE26419A261}" dt="2024-02-16T12:49:39.523" v="409" actId="1076"/>
          <ac:picMkLst>
            <pc:docMk/>
            <pc:sldMk cId="521060262" sldId="299"/>
            <ac:picMk id="2" creationId="{00000000-0000-0000-0000-000000000000}"/>
          </ac:picMkLst>
        </pc:picChg>
        <pc:picChg chg="add mod">
          <ac:chgData name="" userId="28020470243_tp_box_2" providerId="OAuth2" clId="{A45FA967-6204-4A28-8A0C-FBE26419A261}" dt="2024-02-16T12:49:42.473" v="410" actId="1076"/>
          <ac:picMkLst>
            <pc:docMk/>
            <pc:sldMk cId="521060262" sldId="299"/>
            <ac:picMk id="3" creationId="{E9500083-9B23-D0D9-2FF4-D06684D169B4}"/>
          </ac:picMkLst>
        </pc:picChg>
        <pc:picChg chg="del">
          <ac:chgData name="" userId="28020470243_tp_box_2" providerId="OAuth2" clId="{A45FA967-6204-4A28-8A0C-FBE26419A261}" dt="2024-02-16T12:49:22.538" v="405" actId="21"/>
          <ac:picMkLst>
            <pc:docMk/>
            <pc:sldMk cId="521060262" sldId="299"/>
            <ac:picMk id="4" creationId="{00000000-0000-0000-0000-000000000000}"/>
          </ac:picMkLst>
        </pc:picChg>
      </pc:sldChg>
      <pc:sldChg chg="delSp modSp mod delDesignElem">
        <pc:chgData name="" userId="28020470243_tp_box_2" providerId="OAuth2" clId="{A45FA967-6204-4A28-8A0C-FBE26419A261}" dt="2024-02-22T15:03:29.495" v="2378" actId="1076"/>
        <pc:sldMkLst>
          <pc:docMk/>
          <pc:sldMk cId="1995486337" sldId="300"/>
        </pc:sldMkLst>
        <pc:spChg chg="mod">
          <ac:chgData name="" userId="28020470243_tp_box_2" providerId="OAuth2" clId="{A45FA967-6204-4A28-8A0C-FBE26419A261}" dt="2024-02-16T12:51:26.498" v="424" actId="1076"/>
          <ac:spMkLst>
            <pc:docMk/>
            <pc:sldMk cId="1995486337" sldId="300"/>
            <ac:spMk id="2" creationId="{0121C055-7110-4086-A0AC-F37D955AAF7F}"/>
          </ac:spMkLst>
        </pc:spChg>
        <pc:spChg chg="mod">
          <ac:chgData name="" userId="28020470243_tp_box_2" providerId="OAuth2" clId="{A45FA967-6204-4A28-8A0C-FBE26419A261}" dt="2024-02-22T15:03:29.495" v="2378" actId="1076"/>
          <ac:spMkLst>
            <pc:docMk/>
            <pc:sldMk cId="1995486337" sldId="300"/>
            <ac:spMk id="3" creationId="{D806B7B1-1437-4969-9829-4A9C64C92CED}"/>
          </ac:spMkLst>
        </pc:spChg>
        <pc:spChg chg="del">
          <ac:chgData name="" userId="28020470243_tp_box_2" providerId="OAuth2" clId="{A45FA967-6204-4A28-8A0C-FBE26419A261}" dt="2024-02-16T12:48:48.891" v="401"/>
          <ac:spMkLst>
            <pc:docMk/>
            <pc:sldMk cId="1995486337" sldId="300"/>
            <ac:spMk id="10" creationId="{6A84B152-3496-4C52-AF08-97AFFC09DD2C}"/>
          </ac:spMkLst>
        </pc:spChg>
        <pc:spChg chg="del">
          <ac:chgData name="" userId="28020470243_tp_box_2" providerId="OAuth2" clId="{A45FA967-6204-4A28-8A0C-FBE26419A261}" dt="2024-02-16T12:48:48.891" v="401"/>
          <ac:spMkLst>
            <pc:docMk/>
            <pc:sldMk cId="1995486337" sldId="300"/>
            <ac:spMk id="12" creationId="{6B2ADB95-0FA3-4BD7-A8AC-89D014A83E5B}"/>
          </ac:spMkLst>
        </pc:spChg>
        <pc:spChg chg="del">
          <ac:chgData name="" userId="28020470243_tp_box_2" providerId="OAuth2" clId="{A45FA967-6204-4A28-8A0C-FBE26419A261}" dt="2024-02-16T12:48:48.891" v="401"/>
          <ac:spMkLst>
            <pc:docMk/>
            <pc:sldMk cId="1995486337" sldId="300"/>
            <ac:spMk id="18" creationId="{2D385988-EAAF-4C27-AF8A-2BFBECAF3D4F}"/>
          </ac:spMkLst>
        </pc:spChg>
        <pc:spChg chg="del">
          <ac:chgData name="" userId="28020470243_tp_box_2" providerId="OAuth2" clId="{A45FA967-6204-4A28-8A0C-FBE26419A261}" dt="2024-02-16T12:48:48.891" v="401"/>
          <ac:spMkLst>
            <pc:docMk/>
            <pc:sldMk cId="1995486337" sldId="300"/>
            <ac:spMk id="19" creationId="{C924DBCE-E731-4B22-8181-A39C1D86276C}"/>
          </ac:spMkLst>
        </pc:spChg>
        <pc:spChg chg="del">
          <ac:chgData name="" userId="28020470243_tp_box_2" providerId="OAuth2" clId="{A45FA967-6204-4A28-8A0C-FBE26419A261}" dt="2024-02-16T12:48:48.891" v="401"/>
          <ac:spMkLst>
            <pc:docMk/>
            <pc:sldMk cId="1995486337" sldId="300"/>
            <ac:spMk id="21" creationId="{4CBF9756-6AC8-4C65-84DF-56FBFFA1D873}"/>
          </ac:spMkLst>
        </pc:spChg>
        <pc:spChg chg="del">
          <ac:chgData name="" userId="28020470243_tp_box_2" providerId="OAuth2" clId="{A45FA967-6204-4A28-8A0C-FBE26419A261}" dt="2024-02-16T12:48:48.891" v="401"/>
          <ac:spMkLst>
            <pc:docMk/>
            <pc:sldMk cId="1995486337" sldId="300"/>
            <ac:spMk id="22" creationId="{B621D332-7329-4994-8836-C429A51B7549}"/>
          </ac:spMkLst>
        </pc:spChg>
        <pc:spChg chg="del">
          <ac:chgData name="" userId="28020470243_tp_box_2" providerId="OAuth2" clId="{A45FA967-6204-4A28-8A0C-FBE26419A261}" dt="2024-02-16T12:48:48.891" v="401"/>
          <ac:spMkLst>
            <pc:docMk/>
            <pc:sldMk cId="1995486337" sldId="300"/>
            <ac:spMk id="24" creationId="{2D20F754-35A9-4508-BE3C-C59996D1437B}"/>
          </ac:spMkLst>
        </pc:spChg>
        <pc:picChg chg="mod">
          <ac:chgData name="" userId="28020470243_tp_box_2" providerId="OAuth2" clId="{A45FA967-6204-4A28-8A0C-FBE26419A261}" dt="2024-02-16T12:51:17.145" v="421" actId="1076"/>
          <ac:picMkLst>
            <pc:docMk/>
            <pc:sldMk cId="1995486337" sldId="300"/>
            <ac:picMk id="5" creationId="{127400A1-B827-4985-826D-92387F54FEAF}"/>
          </ac:picMkLst>
        </pc:picChg>
        <pc:cxnChg chg="del">
          <ac:chgData name="" userId="28020470243_tp_box_2" providerId="OAuth2" clId="{A45FA967-6204-4A28-8A0C-FBE26419A261}" dt="2024-02-16T12:48:48.891" v="401"/>
          <ac:cxnSpMkLst>
            <pc:docMk/>
            <pc:sldMk cId="1995486337" sldId="300"/>
            <ac:cxnSpMk id="20" creationId="{43621FD4-D14D-45D5-9A57-9A2DE5EA59C0}"/>
          </ac:cxnSpMkLst>
        </pc:cxnChg>
      </pc:sldChg>
      <pc:sldChg chg="delSp modSp delDesignElem">
        <pc:chgData name="" userId="28020470243_tp_box_2" providerId="OAuth2" clId="{A45FA967-6204-4A28-8A0C-FBE26419A261}" dt="2024-02-16T12:48:48.891" v="401"/>
        <pc:sldMkLst>
          <pc:docMk/>
          <pc:sldMk cId="2940042576" sldId="301"/>
        </pc:sldMkLst>
        <pc:spChg chg="del">
          <ac:chgData name="" userId="28020470243_tp_box_2" providerId="OAuth2" clId="{A45FA967-6204-4A28-8A0C-FBE26419A261}" dt="2024-02-16T12:48:48.891" v="401"/>
          <ac:spMkLst>
            <pc:docMk/>
            <pc:sldMk cId="2940042576" sldId="301"/>
            <ac:spMk id="26" creationId="{1ED8053C-AF28-403A-90F2-67A100EDECE4}"/>
          </ac:spMkLst>
        </pc:spChg>
        <pc:spChg chg="del">
          <ac:chgData name="" userId="28020470243_tp_box_2" providerId="OAuth2" clId="{A45FA967-6204-4A28-8A0C-FBE26419A261}" dt="2024-02-16T12:48:48.891" v="401"/>
          <ac:spMkLst>
            <pc:docMk/>
            <pc:sldMk cId="2940042576" sldId="301"/>
            <ac:spMk id="27" creationId="{10BCDCE7-03A4-438B-9B4A-0F5E37C4C1AF}"/>
          </ac:spMkLst>
        </pc:spChg>
        <pc:picChg chg="mod">
          <ac:chgData name="" userId="28020470243_tp_box_2" providerId="OAuth2" clId="{A45FA967-6204-4A28-8A0C-FBE26419A261}" dt="2024-02-16T12:48:48.891" v="401"/>
          <ac:picMkLst>
            <pc:docMk/>
            <pc:sldMk cId="2940042576" sldId="301"/>
            <ac:picMk id="4" creationId="{BAE2655A-BC42-49E0-904A-B5FEB6B24D10}"/>
          </ac:picMkLst>
        </pc:picChg>
      </pc:sldChg>
      <pc:sldChg chg="delSp modSp mod delDesignElem">
        <pc:chgData name="" userId="28020470243_tp_box_2" providerId="OAuth2" clId="{A45FA967-6204-4A28-8A0C-FBE26419A261}" dt="2024-02-19T16:21:54.969" v="1064"/>
        <pc:sldMkLst>
          <pc:docMk/>
          <pc:sldMk cId="1088835041" sldId="302"/>
        </pc:sldMkLst>
        <pc:spChg chg="del">
          <ac:chgData name="" userId="28020470243_tp_box_2" providerId="OAuth2" clId="{A45FA967-6204-4A28-8A0C-FBE26419A261}" dt="2024-02-16T12:48:48.891" v="401"/>
          <ac:spMkLst>
            <pc:docMk/>
            <pc:sldMk cId="1088835041" sldId="302"/>
            <ac:spMk id="33" creationId="{72018E1B-E0B9-4440-AFF3-4112E50A2763}"/>
          </ac:spMkLst>
        </pc:spChg>
        <pc:picChg chg="mod">
          <ac:chgData name="" userId="28020470243_tp_box_2" providerId="OAuth2" clId="{A45FA967-6204-4A28-8A0C-FBE26419A261}" dt="2024-02-19T14:51:05.253" v="842" actId="14100"/>
          <ac:picMkLst>
            <pc:docMk/>
            <pc:sldMk cId="1088835041" sldId="302"/>
            <ac:picMk id="6" creationId="{A34CB487-74C7-4D6D-BFF0-01379012ECC5}"/>
          </ac:picMkLst>
        </pc:picChg>
        <pc:picChg chg="mod">
          <ac:chgData name="" userId="28020470243_tp_box_2" providerId="OAuth2" clId="{A45FA967-6204-4A28-8A0C-FBE26419A261}" dt="2024-02-19T16:21:54.969" v="1064"/>
          <ac:picMkLst>
            <pc:docMk/>
            <pc:sldMk cId="1088835041" sldId="302"/>
            <ac:picMk id="8" creationId="{5C4AD954-866E-4876-A421-00D8FCAF47D8}"/>
          </ac:picMkLst>
        </pc:picChg>
        <pc:picChg chg="mod">
          <ac:chgData name="" userId="28020470243_tp_box_2" providerId="OAuth2" clId="{A45FA967-6204-4A28-8A0C-FBE26419A261}" dt="2024-02-19T14:51:07.501" v="843" actId="14100"/>
          <ac:picMkLst>
            <pc:docMk/>
            <pc:sldMk cId="1088835041" sldId="302"/>
            <ac:picMk id="10" creationId="{7C9A2042-5E2C-475E-AD25-C8DAFC99476F}"/>
          </ac:picMkLst>
        </pc:picChg>
        <pc:picChg chg="mod">
          <ac:chgData name="" userId="28020470243_tp_box_2" providerId="OAuth2" clId="{A45FA967-6204-4A28-8A0C-FBE26419A261}" dt="2024-02-19T14:51:02.676" v="841" actId="14100"/>
          <ac:picMkLst>
            <pc:docMk/>
            <pc:sldMk cId="1088835041" sldId="302"/>
            <ac:picMk id="12" creationId="{05104616-4FA7-4BDA-BB0C-EE6D3098C931}"/>
          </ac:picMkLst>
        </pc:picChg>
      </pc:sldChg>
      <pc:sldChg chg="delSp del delDesignElem">
        <pc:chgData name="" userId="28020470243_tp_box_2" providerId="OAuth2" clId="{A45FA967-6204-4A28-8A0C-FBE26419A261}" dt="2024-02-22T11:21:00.007" v="1733" actId="2696"/>
        <pc:sldMkLst>
          <pc:docMk/>
          <pc:sldMk cId="1477896172" sldId="303"/>
        </pc:sldMkLst>
        <pc:spChg chg="del">
          <ac:chgData name="" userId="28020470243_tp_box_2" providerId="OAuth2" clId="{A45FA967-6204-4A28-8A0C-FBE26419A261}" dt="2024-02-16T12:48:48.891" v="401"/>
          <ac:spMkLst>
            <pc:docMk/>
            <pc:sldMk cId="1477896172" sldId="303"/>
            <ac:spMk id="71" creationId="{521C4EA8-6B83-4338-913D-D75D3C4F34D6}"/>
          </ac:spMkLst>
        </pc:spChg>
        <pc:spChg chg="del">
          <ac:chgData name="" userId="28020470243_tp_box_2" providerId="OAuth2" clId="{A45FA967-6204-4A28-8A0C-FBE26419A261}" dt="2024-02-16T12:48:48.891" v="401"/>
          <ac:spMkLst>
            <pc:docMk/>
            <pc:sldMk cId="1477896172" sldId="303"/>
            <ac:spMk id="77" creationId="{04357C93-F0CB-4A1C-8F77-4E9063789819}"/>
          </ac:spMkLst>
        </pc:spChg>
        <pc:grpChg chg="del">
          <ac:chgData name="" userId="28020470243_tp_box_2" providerId="OAuth2" clId="{A45FA967-6204-4A28-8A0C-FBE26419A261}" dt="2024-02-16T12:48:48.891" v="401"/>
          <ac:grpSpMkLst>
            <pc:docMk/>
            <pc:sldMk cId="1477896172" sldId="303"/>
            <ac:grpSpMk id="73" creationId="{3AF6A671-C637-4547-85F4-51B6D1881399}"/>
          </ac:grpSpMkLst>
        </pc:grpChg>
      </pc:sldChg>
      <pc:sldChg chg="delSp del delDesignElem">
        <pc:chgData name="" userId="28020470243_tp_box_2" providerId="OAuth2" clId="{A45FA967-6204-4A28-8A0C-FBE26419A261}" dt="2024-02-20T15:27:21.717" v="1313" actId="2696"/>
        <pc:sldMkLst>
          <pc:docMk/>
          <pc:sldMk cId="1408425153" sldId="304"/>
        </pc:sldMkLst>
        <pc:spChg chg="del">
          <ac:chgData name="" userId="28020470243_tp_box_2" providerId="OAuth2" clId="{A45FA967-6204-4A28-8A0C-FBE26419A261}" dt="2024-02-16T12:48:48.891" v="401"/>
          <ac:spMkLst>
            <pc:docMk/>
            <pc:sldMk cId="1408425153" sldId="304"/>
            <ac:spMk id="71" creationId="{D4771268-CB57-404A-9271-370EB28F6090}"/>
          </ac:spMkLst>
        </pc:spChg>
      </pc:sldChg>
      <pc:sldChg chg="delSp modSp mod delDesignElem">
        <pc:chgData name="" userId="28020470243_tp_box_2" providerId="OAuth2" clId="{A45FA967-6204-4A28-8A0C-FBE26419A261}" dt="2024-02-20T16:19:49.799" v="1550" actId="20577"/>
        <pc:sldMkLst>
          <pc:docMk/>
          <pc:sldMk cId="1539462177" sldId="305"/>
        </pc:sldMkLst>
        <pc:spChg chg="mod">
          <ac:chgData name="" userId="28020470243_tp_box_2" providerId="OAuth2" clId="{A45FA967-6204-4A28-8A0C-FBE26419A261}" dt="2024-02-20T16:19:49.799" v="1550" actId="20577"/>
          <ac:spMkLst>
            <pc:docMk/>
            <pc:sldMk cId="1539462177" sldId="305"/>
            <ac:spMk id="3" creationId="{BE03D35F-6DAB-47A3-AB82-9DC45AB0FE36}"/>
          </ac:spMkLst>
        </pc:spChg>
        <pc:spChg chg="del">
          <ac:chgData name="" userId="28020470243_tp_box_2" providerId="OAuth2" clId="{A45FA967-6204-4A28-8A0C-FBE26419A261}" dt="2024-02-16T12:48:48.891" v="401"/>
          <ac:spMkLst>
            <pc:docMk/>
            <pc:sldMk cId="1539462177" sldId="305"/>
            <ac:spMk id="11" creationId="{C4E4288A-DFC8-40A2-90E5-70E851A933AD}"/>
          </ac:spMkLst>
        </pc:spChg>
        <pc:spChg chg="del">
          <ac:chgData name="" userId="28020470243_tp_box_2" providerId="OAuth2" clId="{A45FA967-6204-4A28-8A0C-FBE26419A261}" dt="2024-02-16T12:48:48.891" v="401"/>
          <ac:spMkLst>
            <pc:docMk/>
            <pc:sldMk cId="1539462177" sldId="305"/>
            <ac:spMk id="17" creationId="{BD2BFF02-DF78-4F07-B176-52514E13127D}"/>
          </ac:spMkLst>
        </pc:spChg>
        <pc:spChg chg="del">
          <ac:chgData name="" userId="28020470243_tp_box_2" providerId="OAuth2" clId="{A45FA967-6204-4A28-8A0C-FBE26419A261}" dt="2024-02-16T12:48:48.891" v="401"/>
          <ac:spMkLst>
            <pc:docMk/>
            <pc:sldMk cId="1539462177" sldId="305"/>
            <ac:spMk id="19" creationId="{0DB06EAB-7D8C-403A-86C5-B5FD79A13650}"/>
          </ac:spMkLst>
        </pc:spChg>
        <pc:grpChg chg="del">
          <ac:chgData name="" userId="28020470243_tp_box_2" providerId="OAuth2" clId="{A45FA967-6204-4A28-8A0C-FBE26419A261}" dt="2024-02-16T12:48:48.891" v="401"/>
          <ac:grpSpMkLst>
            <pc:docMk/>
            <pc:sldMk cId="1539462177" sldId="305"/>
            <ac:grpSpMk id="13" creationId="{B63C2D82-D4FA-4A37-BB01-1E7B21E4FF20}"/>
          </ac:grpSpMkLst>
        </pc:grpChg>
      </pc:sldChg>
      <pc:sldChg chg="delSp modSp mod delDesignElem">
        <pc:chgData name="" userId="28020470243_tp_box_2" providerId="OAuth2" clId="{A45FA967-6204-4A28-8A0C-FBE26419A261}" dt="2024-02-22T15:01:34.919" v="2371" actId="20577"/>
        <pc:sldMkLst>
          <pc:docMk/>
          <pc:sldMk cId="1824672885" sldId="309"/>
        </pc:sldMkLst>
        <pc:spChg chg="mod">
          <ac:chgData name="" userId="28020470243_tp_box_2" providerId="OAuth2" clId="{A45FA967-6204-4A28-8A0C-FBE26419A261}" dt="2024-02-22T15:01:34.919" v="2371" actId="20577"/>
          <ac:spMkLst>
            <pc:docMk/>
            <pc:sldMk cId="1824672885" sldId="309"/>
            <ac:spMk id="3" creationId="{00000000-0000-0000-0000-000000000000}"/>
          </ac:spMkLst>
        </pc:spChg>
        <pc:spChg chg="mod">
          <ac:chgData name="" userId="28020470243_tp_box_2" providerId="OAuth2" clId="{A45FA967-6204-4A28-8A0C-FBE26419A261}" dt="2024-02-20T16:24:09.126" v="1647" actId="1076"/>
          <ac:spMkLst>
            <pc:docMk/>
            <pc:sldMk cId="1824672885" sldId="309"/>
            <ac:spMk id="8" creationId="{00000000-0000-0000-0000-000000000000}"/>
          </ac:spMkLst>
        </pc:spChg>
        <pc:spChg chg="del">
          <ac:chgData name="" userId="28020470243_tp_box_2" providerId="OAuth2" clId="{A45FA967-6204-4A28-8A0C-FBE26419A261}" dt="2024-02-16T12:48:48.891" v="401"/>
          <ac:spMkLst>
            <pc:docMk/>
            <pc:sldMk cId="1824672885" sldId="309"/>
            <ac:spMk id="15" creationId="{45D37F4E-DDB4-456B-97E0-9937730A039F}"/>
          </ac:spMkLst>
        </pc:spChg>
        <pc:spChg chg="del">
          <ac:chgData name="" userId="28020470243_tp_box_2" providerId="OAuth2" clId="{A45FA967-6204-4A28-8A0C-FBE26419A261}" dt="2024-02-16T12:48:48.891" v="401"/>
          <ac:spMkLst>
            <pc:docMk/>
            <pc:sldMk cId="1824672885" sldId="309"/>
            <ac:spMk id="17" creationId="{B2DD41CD-8F47-4F56-AD12-4E2FF7696987}"/>
          </ac:spMkLst>
        </pc:spChg>
        <pc:picChg chg="mod">
          <ac:chgData name="" userId="28020470243_tp_box_2" providerId="OAuth2" clId="{A45FA967-6204-4A28-8A0C-FBE26419A261}" dt="2024-02-20T16:22:56.005" v="1637" actId="1076"/>
          <ac:picMkLst>
            <pc:docMk/>
            <pc:sldMk cId="1824672885" sldId="309"/>
            <ac:picMk id="10" creationId="{00000000-0000-0000-0000-000000000000}"/>
          </ac:picMkLst>
        </pc:picChg>
      </pc:sldChg>
      <pc:sldChg chg="delSp modSp mod ord delDesignElem">
        <pc:chgData name="" userId="28020470243_tp_box_2" providerId="OAuth2" clId="{A45FA967-6204-4A28-8A0C-FBE26419A261}" dt="2024-02-22T15:00:53.904" v="2365" actId="1076"/>
        <pc:sldMkLst>
          <pc:docMk/>
          <pc:sldMk cId="1146298060" sldId="310"/>
        </pc:sldMkLst>
        <pc:spChg chg="mod">
          <ac:chgData name="" userId="28020470243_tp_box_2" providerId="OAuth2" clId="{A45FA967-6204-4A28-8A0C-FBE26419A261}" dt="2024-02-22T15:00:53.904" v="2365" actId="1076"/>
          <ac:spMkLst>
            <pc:docMk/>
            <pc:sldMk cId="1146298060" sldId="310"/>
            <ac:spMk id="3" creationId="{00000000-0000-0000-0000-000000000000}"/>
          </ac:spMkLst>
        </pc:spChg>
        <pc:spChg chg="mod">
          <ac:chgData name="" userId="28020470243_tp_box_2" providerId="OAuth2" clId="{A45FA967-6204-4A28-8A0C-FBE26419A261}" dt="2024-02-19T14:33:16.546" v="558" actId="20577"/>
          <ac:spMkLst>
            <pc:docMk/>
            <pc:sldMk cId="1146298060" sldId="310"/>
            <ac:spMk id="8" creationId="{00000000-0000-0000-0000-000000000000}"/>
          </ac:spMkLst>
        </pc:spChg>
        <pc:spChg chg="del">
          <ac:chgData name="" userId="28020470243_tp_box_2" providerId="OAuth2" clId="{A45FA967-6204-4A28-8A0C-FBE26419A261}" dt="2024-02-16T12:48:48.891" v="401"/>
          <ac:spMkLst>
            <pc:docMk/>
            <pc:sldMk cId="1146298060" sldId="310"/>
            <ac:spMk id="15" creationId="{45D37F4E-DDB4-456B-97E0-9937730A039F}"/>
          </ac:spMkLst>
        </pc:spChg>
        <pc:spChg chg="del">
          <ac:chgData name="" userId="28020470243_tp_box_2" providerId="OAuth2" clId="{A45FA967-6204-4A28-8A0C-FBE26419A261}" dt="2024-02-16T12:48:48.891" v="401"/>
          <ac:spMkLst>
            <pc:docMk/>
            <pc:sldMk cId="1146298060" sldId="310"/>
            <ac:spMk id="17" creationId="{B2DD41CD-8F47-4F56-AD12-4E2FF7696987}"/>
          </ac:spMkLst>
        </pc:spChg>
      </pc:sldChg>
      <pc:sldChg chg="delSp modSp mod ord delDesignElem">
        <pc:chgData name="" userId="28020470243_tp_box_2" providerId="OAuth2" clId="{A45FA967-6204-4A28-8A0C-FBE26419A261}" dt="2024-02-22T15:01:08.631" v="2368" actId="14100"/>
        <pc:sldMkLst>
          <pc:docMk/>
          <pc:sldMk cId="455044584" sldId="311"/>
        </pc:sldMkLst>
        <pc:spChg chg="mod">
          <ac:chgData name="" userId="28020470243_tp_box_2" providerId="OAuth2" clId="{A45FA967-6204-4A28-8A0C-FBE26419A261}" dt="2024-02-22T15:01:08.631" v="2368" actId="14100"/>
          <ac:spMkLst>
            <pc:docMk/>
            <pc:sldMk cId="455044584" sldId="311"/>
            <ac:spMk id="3" creationId="{00000000-0000-0000-0000-000000000000}"/>
          </ac:spMkLst>
        </pc:spChg>
        <pc:spChg chg="mod">
          <ac:chgData name="" userId="28020470243_tp_box_2" providerId="OAuth2" clId="{A45FA967-6204-4A28-8A0C-FBE26419A261}" dt="2024-02-19T14:33:22.899" v="565" actId="20577"/>
          <ac:spMkLst>
            <pc:docMk/>
            <pc:sldMk cId="455044584" sldId="311"/>
            <ac:spMk id="8" creationId="{00000000-0000-0000-0000-000000000000}"/>
          </ac:spMkLst>
        </pc:spChg>
        <pc:spChg chg="del">
          <ac:chgData name="" userId="28020470243_tp_box_2" providerId="OAuth2" clId="{A45FA967-6204-4A28-8A0C-FBE26419A261}" dt="2024-02-16T12:48:48.891" v="401"/>
          <ac:spMkLst>
            <pc:docMk/>
            <pc:sldMk cId="455044584" sldId="311"/>
            <ac:spMk id="15" creationId="{45D37F4E-DDB4-456B-97E0-9937730A039F}"/>
          </ac:spMkLst>
        </pc:spChg>
        <pc:spChg chg="del">
          <ac:chgData name="" userId="28020470243_tp_box_2" providerId="OAuth2" clId="{A45FA967-6204-4A28-8A0C-FBE26419A261}" dt="2024-02-16T12:48:48.891" v="401"/>
          <ac:spMkLst>
            <pc:docMk/>
            <pc:sldMk cId="455044584" sldId="311"/>
            <ac:spMk id="17" creationId="{B2DD41CD-8F47-4F56-AD12-4E2FF7696987}"/>
          </ac:spMkLst>
        </pc:spChg>
      </pc:sldChg>
      <pc:sldChg chg="delSp modSp mod ord delDesignElem">
        <pc:chgData name="" userId="28020470243_tp_box_2" providerId="OAuth2" clId="{A45FA967-6204-4A28-8A0C-FBE26419A261}" dt="2024-02-22T15:01:14.102" v="2370" actId="27636"/>
        <pc:sldMkLst>
          <pc:docMk/>
          <pc:sldMk cId="515945157" sldId="312"/>
        </pc:sldMkLst>
        <pc:spChg chg="mod">
          <ac:chgData name="" userId="28020470243_tp_box_2" providerId="OAuth2" clId="{A45FA967-6204-4A28-8A0C-FBE26419A261}" dt="2024-02-22T15:01:14.102" v="2370" actId="27636"/>
          <ac:spMkLst>
            <pc:docMk/>
            <pc:sldMk cId="515945157" sldId="312"/>
            <ac:spMk id="3" creationId="{00000000-0000-0000-0000-000000000000}"/>
          </ac:spMkLst>
        </pc:spChg>
        <pc:spChg chg="mod">
          <ac:chgData name="" userId="28020470243_tp_box_2" providerId="OAuth2" clId="{A45FA967-6204-4A28-8A0C-FBE26419A261}" dt="2024-02-19T14:33:30.116" v="572" actId="20577"/>
          <ac:spMkLst>
            <pc:docMk/>
            <pc:sldMk cId="515945157" sldId="312"/>
            <ac:spMk id="8" creationId="{00000000-0000-0000-0000-000000000000}"/>
          </ac:spMkLst>
        </pc:spChg>
        <pc:spChg chg="del">
          <ac:chgData name="" userId="28020470243_tp_box_2" providerId="OAuth2" clId="{A45FA967-6204-4A28-8A0C-FBE26419A261}" dt="2024-02-16T12:48:48.891" v="401"/>
          <ac:spMkLst>
            <pc:docMk/>
            <pc:sldMk cId="515945157" sldId="312"/>
            <ac:spMk id="15" creationId="{45D37F4E-DDB4-456B-97E0-9937730A039F}"/>
          </ac:spMkLst>
        </pc:spChg>
        <pc:spChg chg="del">
          <ac:chgData name="" userId="28020470243_tp_box_2" providerId="OAuth2" clId="{A45FA967-6204-4A28-8A0C-FBE26419A261}" dt="2024-02-16T12:48:48.891" v="401"/>
          <ac:spMkLst>
            <pc:docMk/>
            <pc:sldMk cId="515945157" sldId="312"/>
            <ac:spMk id="17" creationId="{B2DD41CD-8F47-4F56-AD12-4E2FF7696987}"/>
          </ac:spMkLst>
        </pc:spChg>
      </pc:sldChg>
      <pc:sldChg chg="modSp mod">
        <pc:chgData name="" userId="28020470243_tp_box_2" providerId="OAuth2" clId="{A45FA967-6204-4A28-8A0C-FBE26419A261}" dt="2024-02-22T12:49:00.762" v="1983" actId="1076"/>
        <pc:sldMkLst>
          <pc:docMk/>
          <pc:sldMk cId="3276043755" sldId="313"/>
        </pc:sldMkLst>
        <pc:spChg chg="mod">
          <ac:chgData name="" userId="28020470243_tp_box_2" providerId="OAuth2" clId="{A45FA967-6204-4A28-8A0C-FBE26419A261}" dt="2024-02-22T12:49:00.762" v="1983" actId="1076"/>
          <ac:spMkLst>
            <pc:docMk/>
            <pc:sldMk cId="3276043755" sldId="313"/>
            <ac:spMk id="2" creationId="{6170082B-D0BE-4BD4-A305-A62390A2D96F}"/>
          </ac:spMkLst>
        </pc:spChg>
        <pc:picChg chg="mod">
          <ac:chgData name="" userId="28020470243_tp_box_2" providerId="OAuth2" clId="{A45FA967-6204-4A28-8A0C-FBE26419A261}" dt="2024-02-22T12:48:49.227" v="1980" actId="1076"/>
          <ac:picMkLst>
            <pc:docMk/>
            <pc:sldMk cId="3276043755" sldId="313"/>
            <ac:picMk id="5" creationId="{8A312FEC-D685-4F67-AE74-4E92BF81CC4D}"/>
          </ac:picMkLst>
        </pc:picChg>
      </pc:sldChg>
      <pc:sldChg chg="modSp mod">
        <pc:chgData name="" userId="28020470243_tp_box_2" providerId="OAuth2" clId="{A45FA967-6204-4A28-8A0C-FBE26419A261}" dt="2024-02-19T14:53:50.693" v="863" actId="1076"/>
        <pc:sldMkLst>
          <pc:docMk/>
          <pc:sldMk cId="3265181882" sldId="314"/>
        </pc:sldMkLst>
        <pc:spChg chg="mod">
          <ac:chgData name="" userId="28020470243_tp_box_2" providerId="OAuth2" clId="{A45FA967-6204-4A28-8A0C-FBE26419A261}" dt="2024-02-19T14:53:50.693" v="863" actId="1076"/>
          <ac:spMkLst>
            <pc:docMk/>
            <pc:sldMk cId="3265181882" sldId="314"/>
            <ac:spMk id="2" creationId="{1BAE8061-6E9D-4F9D-BBB9-231CFB3DAFA5}"/>
          </ac:spMkLst>
        </pc:spChg>
        <pc:spChg chg="mod">
          <ac:chgData name="" userId="28020470243_tp_box_2" providerId="OAuth2" clId="{A45FA967-6204-4A28-8A0C-FBE26419A261}" dt="2024-02-19T14:53:30.682" v="860" actId="27636"/>
          <ac:spMkLst>
            <pc:docMk/>
            <pc:sldMk cId="3265181882" sldId="314"/>
            <ac:spMk id="3" creationId="{5C073E37-CF46-4483-87C2-6C18ABBABF1D}"/>
          </ac:spMkLst>
        </pc:spChg>
        <pc:picChg chg="mod">
          <ac:chgData name="" userId="28020470243_tp_box_2" providerId="OAuth2" clId="{A45FA967-6204-4A28-8A0C-FBE26419A261}" dt="2024-02-19T14:53:38.107" v="861" actId="1076"/>
          <ac:picMkLst>
            <pc:docMk/>
            <pc:sldMk cId="3265181882" sldId="314"/>
            <ac:picMk id="4" creationId="{6B507F64-8D06-44DE-9FCE-AB78960B174C}"/>
          </ac:picMkLst>
        </pc:picChg>
      </pc:sldChg>
      <pc:sldChg chg="modSp mod ord">
        <pc:chgData name="" userId="28020470243_tp_box_2" providerId="OAuth2" clId="{A45FA967-6204-4A28-8A0C-FBE26419A261}" dt="2024-02-19T15:13:33.868" v="949"/>
        <pc:sldMkLst>
          <pc:docMk/>
          <pc:sldMk cId="3687410509" sldId="315"/>
        </pc:sldMkLst>
        <pc:spChg chg="mod">
          <ac:chgData name="" userId="28020470243_tp_box_2" providerId="OAuth2" clId="{A45FA967-6204-4A28-8A0C-FBE26419A261}" dt="2024-02-19T14:54:10.013" v="865" actId="1076"/>
          <ac:spMkLst>
            <pc:docMk/>
            <pc:sldMk cId="3687410509" sldId="315"/>
            <ac:spMk id="2" creationId="{FE301CAD-5930-4BCA-92A7-5D21B21DA55D}"/>
          </ac:spMkLst>
        </pc:spChg>
        <pc:spChg chg="mod">
          <ac:chgData name="" userId="28020470243_tp_box_2" providerId="OAuth2" clId="{A45FA967-6204-4A28-8A0C-FBE26419A261}" dt="2024-02-19T14:54:35.520" v="866" actId="313"/>
          <ac:spMkLst>
            <pc:docMk/>
            <pc:sldMk cId="3687410509" sldId="315"/>
            <ac:spMk id="3" creationId="{8C02AE0D-8381-464D-9804-68DB4165279C}"/>
          </ac:spMkLst>
        </pc:spChg>
      </pc:sldChg>
      <pc:sldChg chg="modSp mod">
        <pc:chgData name="" userId="28020470243_tp_box_2" providerId="OAuth2" clId="{A45FA967-6204-4A28-8A0C-FBE26419A261}" dt="2024-02-19T15:12:07.023" v="945" actId="1076"/>
        <pc:sldMkLst>
          <pc:docMk/>
          <pc:sldMk cId="1634436770" sldId="316"/>
        </pc:sldMkLst>
        <pc:graphicFrameChg chg="mod">
          <ac:chgData name="" userId="28020470243_tp_box_2" providerId="OAuth2" clId="{A45FA967-6204-4A28-8A0C-FBE26419A261}" dt="2024-02-19T15:12:07.023" v="945" actId="1076"/>
          <ac:graphicFrameMkLst>
            <pc:docMk/>
            <pc:sldMk cId="1634436770" sldId="316"/>
            <ac:graphicFrameMk id="5132" creationId="{C0F66897-2187-4E51-A765-70FC6F24B4C5}"/>
          </ac:graphicFrameMkLst>
        </pc:graphicFrameChg>
      </pc:sldChg>
      <pc:sldChg chg="addSp delSp modSp new mod setBg">
        <pc:chgData name="" userId="28020470243_tp_box_2" providerId="OAuth2" clId="{A45FA967-6204-4A28-8A0C-FBE26419A261}" dt="2024-02-22T16:14:18.657" v="2780" actId="14100"/>
        <pc:sldMkLst>
          <pc:docMk/>
          <pc:sldMk cId="3231538222" sldId="317"/>
        </pc:sldMkLst>
        <pc:spChg chg="del mod">
          <ac:chgData name="" userId="28020470243_tp_box_2" providerId="OAuth2" clId="{A45FA967-6204-4A28-8A0C-FBE26419A261}" dt="2024-02-22T16:13:09.013" v="2774" actId="478"/>
          <ac:spMkLst>
            <pc:docMk/>
            <pc:sldMk cId="3231538222" sldId="317"/>
            <ac:spMk id="2" creationId="{5593448C-D475-D4C2-9A15-BD7DC2B67002}"/>
          </ac:spMkLst>
        </pc:spChg>
        <pc:spChg chg="add del mod">
          <ac:chgData name="" userId="28020470243_tp_box_2" providerId="OAuth2" clId="{A45FA967-6204-4A28-8A0C-FBE26419A261}" dt="2024-02-22T16:13:06.065" v="2773" actId="1076"/>
          <ac:spMkLst>
            <pc:docMk/>
            <pc:sldMk cId="3231538222" sldId="317"/>
            <ac:spMk id="3" creationId="{55347615-ED4A-056C-86DB-8D2CD069F554}"/>
          </ac:spMkLst>
        </pc:spChg>
        <pc:spChg chg="add del">
          <ac:chgData name="" userId="28020470243_tp_box_2" providerId="OAuth2" clId="{A45FA967-6204-4A28-8A0C-FBE26419A261}" dt="2024-02-22T16:06:05.066" v="2633" actId="26606"/>
          <ac:spMkLst>
            <pc:docMk/>
            <pc:sldMk cId="3231538222" sldId="317"/>
            <ac:spMk id="9" creationId="{C1DD1A8A-57D5-4A81-AD04-532B043C5611}"/>
          </ac:spMkLst>
        </pc:spChg>
        <pc:spChg chg="add del">
          <ac:chgData name="" userId="28020470243_tp_box_2" providerId="OAuth2" clId="{A45FA967-6204-4A28-8A0C-FBE26419A261}" dt="2024-02-22T16:06:05.066" v="2633" actId="26606"/>
          <ac:spMkLst>
            <pc:docMk/>
            <pc:sldMk cId="3231538222" sldId="317"/>
            <ac:spMk id="11" creationId="{007891EC-4501-44ED-A8C8-B11B6DB767AB}"/>
          </ac:spMkLst>
        </pc:spChg>
        <pc:picChg chg="add del">
          <ac:chgData name="" userId="28020470243_tp_box_2" providerId="OAuth2" clId="{A45FA967-6204-4A28-8A0C-FBE26419A261}" dt="2024-02-22T16:06:05.066" v="2633" actId="26606"/>
          <ac:picMkLst>
            <pc:docMk/>
            <pc:sldMk cId="3231538222" sldId="317"/>
            <ac:picMk id="5" creationId="{0C762757-D9E7-8F9D-DF40-45C4E914C8C5}"/>
          </ac:picMkLst>
        </pc:picChg>
        <pc:picChg chg="add del">
          <ac:chgData name="" userId="28020470243_tp_box_2" providerId="OAuth2" clId="{A45FA967-6204-4A28-8A0C-FBE26419A261}" dt="2024-02-22T16:12:47.016" v="2770" actId="478"/>
          <ac:picMkLst>
            <pc:docMk/>
            <pc:sldMk cId="3231538222" sldId="317"/>
            <ac:picMk id="6" creationId="{E44618F2-E45D-C948-2985-EA5ABC465347}"/>
          </ac:picMkLst>
        </pc:picChg>
        <pc:picChg chg="add mod">
          <ac:chgData name="" userId="28020470243_tp_box_2" providerId="OAuth2" clId="{A45FA967-6204-4A28-8A0C-FBE26419A261}" dt="2024-02-22T16:14:18.657" v="2780" actId="14100"/>
          <ac:picMkLst>
            <pc:docMk/>
            <pc:sldMk cId="3231538222" sldId="317"/>
            <ac:picMk id="8194" creationId="{90DC181F-0CD9-8DDE-B14D-4D9150732B3C}"/>
          </ac:picMkLst>
        </pc:picChg>
        <pc:cxnChg chg="add">
          <ac:chgData name="" userId="28020470243_tp_box_2" providerId="OAuth2" clId="{A45FA967-6204-4A28-8A0C-FBE26419A261}" dt="2024-02-22T16:06:53.086" v="2679" actId="26606"/>
          <ac:cxnSpMkLst>
            <pc:docMk/>
            <pc:sldMk cId="3231538222" sldId="317"/>
            <ac:cxnSpMk id="7" creationId="{1503BFE4-729B-D9D0-C17B-501E6AF1127A}"/>
          </ac:cxnSpMkLst>
        </pc:cxnChg>
      </pc:sldChg>
      <pc:sldChg chg="addSp delSp modSp mod ord">
        <pc:chgData name="" userId="28020470243_tp_box_2" providerId="OAuth2" clId="{A45FA967-6204-4A28-8A0C-FBE26419A261}" dt="2024-02-20T16:28:46.195" v="1654" actId="1076"/>
        <pc:sldMkLst>
          <pc:docMk/>
          <pc:sldMk cId="1080957096" sldId="318"/>
        </pc:sldMkLst>
        <pc:spChg chg="mod">
          <ac:chgData name="" userId="28020470243_tp_box_2" providerId="OAuth2" clId="{A45FA967-6204-4A28-8A0C-FBE26419A261}" dt="2024-02-20T16:28:46.195" v="1654" actId="1076"/>
          <ac:spMkLst>
            <pc:docMk/>
            <pc:sldMk cId="1080957096" sldId="318"/>
            <ac:spMk id="2" creationId="{00000000-0000-0000-0000-000000000000}"/>
          </ac:spMkLst>
        </pc:spChg>
        <pc:spChg chg="mod">
          <ac:chgData name="" userId="28020470243_tp_box_2" providerId="OAuth2" clId="{A45FA967-6204-4A28-8A0C-FBE26419A261}" dt="2024-02-19T16:07:12.310" v="965" actId="33524"/>
          <ac:spMkLst>
            <pc:docMk/>
            <pc:sldMk cId="1080957096" sldId="318"/>
            <ac:spMk id="3" creationId="{00000000-0000-0000-0000-000000000000}"/>
          </ac:spMkLst>
        </pc:spChg>
        <pc:grpChg chg="del">
          <ac:chgData name="" userId="28020470243_tp_box_2" providerId="OAuth2" clId="{A45FA967-6204-4A28-8A0C-FBE26419A261}" dt="2024-02-19T15:00:03.352" v="898" actId="478"/>
          <ac:grpSpMkLst>
            <pc:docMk/>
            <pc:sldMk cId="1080957096" sldId="318"/>
            <ac:grpSpMk id="4" creationId="{00000000-0000-0000-0000-000000000000}"/>
          </ac:grpSpMkLst>
        </pc:grpChg>
        <pc:picChg chg="del">
          <ac:chgData name="" userId="28020470243_tp_box_2" providerId="OAuth2" clId="{A45FA967-6204-4A28-8A0C-FBE26419A261}" dt="2024-02-19T15:00:06.579" v="899" actId="478"/>
          <ac:picMkLst>
            <pc:docMk/>
            <pc:sldMk cId="1080957096" sldId="318"/>
            <ac:picMk id="8" creationId="{00000000-0000-0000-0000-000000000000}"/>
          </ac:picMkLst>
        </pc:picChg>
        <pc:picChg chg="add mod">
          <ac:chgData name="" userId="28020470243_tp_box_2" providerId="OAuth2" clId="{A45FA967-6204-4A28-8A0C-FBE26419A261}" dt="2024-02-19T15:01:04.389" v="928" actId="1076"/>
          <ac:picMkLst>
            <pc:docMk/>
            <pc:sldMk cId="1080957096" sldId="318"/>
            <ac:picMk id="9" creationId="{6560E738-909A-04B7-BBAD-15F721C6FDB8}"/>
          </ac:picMkLst>
        </pc:picChg>
      </pc:sldChg>
      <pc:sldChg chg="addSp delSp modSp mod setBg delDesignElem">
        <pc:chgData name="" userId="28020470243_tp_box_2" providerId="OAuth2" clId="{A45FA967-6204-4A28-8A0C-FBE26419A261}" dt="2024-02-20T15:31:59.103" v="1337" actId="1076"/>
        <pc:sldMkLst>
          <pc:docMk/>
          <pc:sldMk cId="3761563386" sldId="319"/>
        </pc:sldMkLst>
        <pc:spChg chg="mod">
          <ac:chgData name="" userId="28020470243_tp_box_2" providerId="OAuth2" clId="{A45FA967-6204-4A28-8A0C-FBE26419A261}" dt="2024-02-19T16:22:06.483" v="1071" actId="1076"/>
          <ac:spMkLst>
            <pc:docMk/>
            <pc:sldMk cId="3761563386" sldId="319"/>
            <ac:spMk id="2" creationId="{00000000-0000-0000-0000-000000000000}"/>
          </ac:spMkLst>
        </pc:spChg>
        <pc:spChg chg="mod">
          <ac:chgData name="" userId="28020470243_tp_box_2" providerId="OAuth2" clId="{A45FA967-6204-4A28-8A0C-FBE26419A261}" dt="2024-02-20T15:31:59.103" v="1337" actId="1076"/>
          <ac:spMkLst>
            <pc:docMk/>
            <pc:sldMk cId="3761563386" sldId="319"/>
            <ac:spMk id="3" creationId="{00000000-0000-0000-0000-000000000000}"/>
          </ac:spMkLst>
        </pc:spChg>
        <pc:spChg chg="add del">
          <ac:chgData name="" userId="28020470243_tp_box_2" providerId="OAuth2" clId="{A45FA967-6204-4A28-8A0C-FBE26419A261}" dt="2024-02-19T16:21:57.512" v="1069" actId="26606"/>
          <ac:spMkLst>
            <pc:docMk/>
            <pc:sldMk cId="3761563386" sldId="319"/>
            <ac:spMk id="9" creationId="{3ECBE1F1-D69B-4AFA-ABD5-8E41720EF6DE}"/>
          </ac:spMkLst>
        </pc:spChg>
        <pc:spChg chg="add del">
          <ac:chgData name="" userId="28020470243_tp_box_2" providerId="OAuth2" clId="{A45FA967-6204-4A28-8A0C-FBE26419A261}" dt="2024-02-19T16:21:57.512" v="1069" actId="26606"/>
          <ac:spMkLst>
            <pc:docMk/>
            <pc:sldMk cId="3761563386" sldId="319"/>
            <ac:spMk id="11" creationId="{603A6265-E10C-4B85-9C20-E75FCAF9CC63}"/>
          </ac:spMkLst>
        </pc:spChg>
        <pc:grpChg chg="del">
          <ac:chgData name="" userId="28020470243_tp_box_2" providerId="OAuth2" clId="{A45FA967-6204-4A28-8A0C-FBE26419A261}" dt="2024-02-19T16:14:58.073" v="983" actId="478"/>
          <ac:grpSpMkLst>
            <pc:docMk/>
            <pc:sldMk cId="3761563386" sldId="319"/>
            <ac:grpSpMk id="4" creationId="{00000000-0000-0000-0000-000000000000}"/>
          </ac:grpSpMkLst>
        </pc:grpChg>
        <pc:picChg chg="add del mod ord">
          <ac:chgData name="" userId="28020470243_tp_box_2" providerId="OAuth2" clId="{A45FA967-6204-4A28-8A0C-FBE26419A261}" dt="2024-02-19T16:21:57.512" v="1069" actId="26606"/>
          <ac:picMkLst>
            <pc:docMk/>
            <pc:sldMk cId="3761563386" sldId="319"/>
            <ac:picMk id="5" creationId="{D506E48C-D33F-A81E-BC1E-0FD56A5E59F7}"/>
          </ac:picMkLst>
        </pc:picChg>
        <pc:picChg chg="del">
          <ac:chgData name="" userId="28020470243_tp_box_2" providerId="OAuth2" clId="{A45FA967-6204-4A28-8A0C-FBE26419A261}" dt="2024-02-19T16:14:57.265" v="982" actId="478"/>
          <ac:picMkLst>
            <pc:docMk/>
            <pc:sldMk cId="3761563386" sldId="319"/>
            <ac:picMk id="10" creationId="{00000000-0000-0000-0000-000000000000}"/>
          </ac:picMkLst>
        </pc:picChg>
        <pc:cxnChg chg="add del">
          <ac:chgData name="" userId="28020470243_tp_box_2" providerId="OAuth2" clId="{A45FA967-6204-4A28-8A0C-FBE26419A261}" dt="2024-02-19T16:20:35.325" v="1059" actId="26606"/>
          <ac:cxnSpMkLst>
            <pc:docMk/>
            <pc:sldMk cId="3761563386" sldId="319"/>
            <ac:cxnSpMk id="7" creationId="{1503BFE4-729B-D9D0-C17B-501E6AF1127A}"/>
          </ac:cxnSpMkLst>
        </pc:cxnChg>
      </pc:sldChg>
      <pc:sldChg chg="addSp modSp new mod">
        <pc:chgData name="" userId="28020470243_tp_box_2" providerId="OAuth2" clId="{A45FA967-6204-4A28-8A0C-FBE26419A261}" dt="2024-02-22T11:12:58.342" v="1688" actId="1076"/>
        <pc:sldMkLst>
          <pc:docMk/>
          <pc:sldMk cId="1071879947" sldId="320"/>
        </pc:sldMkLst>
        <pc:spChg chg="mod">
          <ac:chgData name="" userId="28020470243_tp_box_2" providerId="OAuth2" clId="{A45FA967-6204-4A28-8A0C-FBE26419A261}" dt="2024-02-20T14:49:29.097" v="1166" actId="1076"/>
          <ac:spMkLst>
            <pc:docMk/>
            <pc:sldMk cId="1071879947" sldId="320"/>
            <ac:spMk id="2" creationId="{1FE4C168-47B0-041F-4CFB-2601889AA0D8}"/>
          </ac:spMkLst>
        </pc:spChg>
        <pc:spChg chg="mod">
          <ac:chgData name="" userId="28020470243_tp_box_2" providerId="OAuth2" clId="{A45FA967-6204-4A28-8A0C-FBE26419A261}" dt="2024-02-22T11:11:28.453" v="1680" actId="5793"/>
          <ac:spMkLst>
            <pc:docMk/>
            <pc:sldMk cId="1071879947" sldId="320"/>
            <ac:spMk id="3" creationId="{2FCA9F98-ADBD-2D98-7804-8CC3306050C1}"/>
          </ac:spMkLst>
        </pc:spChg>
        <pc:picChg chg="add mod">
          <ac:chgData name="" userId="28020470243_tp_box_2" providerId="OAuth2" clId="{A45FA967-6204-4A28-8A0C-FBE26419A261}" dt="2024-02-22T11:12:58.342" v="1688" actId="1076"/>
          <ac:picMkLst>
            <pc:docMk/>
            <pc:sldMk cId="1071879947" sldId="320"/>
            <ac:picMk id="1026" creationId="{FBB75319-BF0C-8FE6-DFE3-CF41B7F1B5DE}"/>
          </ac:picMkLst>
        </pc:picChg>
      </pc:sldChg>
      <pc:sldChg chg="addSp delSp modSp new mod">
        <pc:chgData name="" userId="28020470243_tp_box_2" providerId="OAuth2" clId="{A45FA967-6204-4A28-8A0C-FBE26419A261}" dt="2024-02-22T14:56:34.465" v="2043" actId="20577"/>
        <pc:sldMkLst>
          <pc:docMk/>
          <pc:sldMk cId="1255094982" sldId="321"/>
        </pc:sldMkLst>
        <pc:spChg chg="mod">
          <ac:chgData name="" userId="28020470243_tp_box_2" providerId="OAuth2" clId="{A45FA967-6204-4A28-8A0C-FBE26419A261}" dt="2024-02-22T12:15:18.147" v="1891" actId="1076"/>
          <ac:spMkLst>
            <pc:docMk/>
            <pc:sldMk cId="1255094982" sldId="321"/>
            <ac:spMk id="2" creationId="{088C1A2C-D446-8A6C-049F-9624C0259936}"/>
          </ac:spMkLst>
        </pc:spChg>
        <pc:spChg chg="del mod">
          <ac:chgData name="" userId="28020470243_tp_box_2" providerId="OAuth2" clId="{A45FA967-6204-4A28-8A0C-FBE26419A261}" dt="2024-02-22T11:34:22.759" v="1868"/>
          <ac:spMkLst>
            <pc:docMk/>
            <pc:sldMk cId="1255094982" sldId="321"/>
            <ac:spMk id="3" creationId="{4BC2AF9B-D2BC-A8EE-FE52-324CE740548D}"/>
          </ac:spMkLst>
        </pc:spChg>
        <pc:spChg chg="add mod">
          <ac:chgData name="" userId="28020470243_tp_box_2" providerId="OAuth2" clId="{A45FA967-6204-4A28-8A0C-FBE26419A261}" dt="2024-02-22T14:56:34.465" v="2043" actId="20577"/>
          <ac:spMkLst>
            <pc:docMk/>
            <pc:sldMk cId="1255094982" sldId="321"/>
            <ac:spMk id="5" creationId="{E81637A5-4FA2-998A-9FB6-924045AFEA59}"/>
          </ac:spMkLst>
        </pc:spChg>
        <pc:graphicFrameChg chg="add del mod">
          <ac:chgData name="" userId="28020470243_tp_box_2" providerId="OAuth2" clId="{A45FA967-6204-4A28-8A0C-FBE26419A261}" dt="2024-02-22T11:34:27.048" v="1869" actId="21"/>
          <ac:graphicFrameMkLst>
            <pc:docMk/>
            <pc:sldMk cId="1255094982" sldId="321"/>
            <ac:graphicFrameMk id="4" creationId="{F82BBF2A-396A-1391-4A9C-4B6B651E460F}"/>
          </ac:graphicFrameMkLst>
        </pc:graphicFrameChg>
        <pc:picChg chg="add del mod">
          <ac:chgData name="" userId="28020470243_tp_box_2" providerId="OAuth2" clId="{A45FA967-6204-4A28-8A0C-FBE26419A261}" dt="2024-02-22T11:34:27.048" v="1869" actId="21"/>
          <ac:picMkLst>
            <pc:docMk/>
            <pc:sldMk cId="1255094982" sldId="321"/>
            <ac:picMk id="4098" creationId="{02E3A6E4-CED8-1C8F-7A9E-961891EF5360}"/>
          </ac:picMkLst>
        </pc:picChg>
        <pc:picChg chg="add mod">
          <ac:chgData name="" userId="28020470243_tp_box_2" providerId="OAuth2" clId="{A45FA967-6204-4A28-8A0C-FBE26419A261}" dt="2024-02-22T12:16:49.571" v="1905" actId="1076"/>
          <ac:picMkLst>
            <pc:docMk/>
            <pc:sldMk cId="1255094982" sldId="321"/>
            <ac:picMk id="4100" creationId="{3DC813C9-8B27-278F-CFE3-C3DAF62CAABA}"/>
          </ac:picMkLst>
        </pc:picChg>
      </pc:sldChg>
      <pc:sldChg chg="addSp delSp modSp new mod ord setBg">
        <pc:chgData name="" userId="28020470243_tp_box_2" providerId="OAuth2" clId="{A45FA967-6204-4A28-8A0C-FBE26419A261}" dt="2024-02-22T15:59:17.030" v="2630" actId="1076"/>
        <pc:sldMkLst>
          <pc:docMk/>
          <pc:sldMk cId="2836209354" sldId="322"/>
        </pc:sldMkLst>
        <pc:spChg chg="mod">
          <ac:chgData name="" userId="28020470243_tp_box_2" providerId="OAuth2" clId="{A45FA967-6204-4A28-8A0C-FBE26419A261}" dt="2024-02-22T15:58:08.389" v="2624" actId="14100"/>
          <ac:spMkLst>
            <pc:docMk/>
            <pc:sldMk cId="2836209354" sldId="322"/>
            <ac:spMk id="2" creationId="{29EB0157-60A3-7D3B-1537-DC6DE15C75DA}"/>
          </ac:spMkLst>
        </pc:spChg>
        <pc:spChg chg="del">
          <ac:chgData name="" userId="28020470243_tp_box_2" providerId="OAuth2" clId="{A45FA967-6204-4A28-8A0C-FBE26419A261}" dt="2024-02-22T15:55:56.944" v="2531" actId="931"/>
          <ac:spMkLst>
            <pc:docMk/>
            <pc:sldMk cId="2836209354" sldId="322"/>
            <ac:spMk id="3" creationId="{590DD4BF-A81C-6D0F-CC91-1BA94DFAAAEF}"/>
          </ac:spMkLst>
        </pc:spChg>
        <pc:spChg chg="add del">
          <ac:chgData name="" userId="28020470243_tp_box_2" providerId="OAuth2" clId="{A45FA967-6204-4A28-8A0C-FBE26419A261}" dt="2024-02-22T15:57:10.363" v="2605" actId="26606"/>
          <ac:spMkLst>
            <pc:docMk/>
            <pc:sldMk cId="2836209354" sldId="322"/>
            <ac:spMk id="10" creationId="{9B7AD9F6-8CE7-4299-8FC6-328F4DCD3FF9}"/>
          </ac:spMkLst>
        </pc:spChg>
        <pc:spChg chg="add del">
          <ac:chgData name="" userId="28020470243_tp_box_2" providerId="OAuth2" clId="{A45FA967-6204-4A28-8A0C-FBE26419A261}" dt="2024-02-22T15:57:10.363" v="2605" actId="26606"/>
          <ac:spMkLst>
            <pc:docMk/>
            <pc:sldMk cId="2836209354" sldId="322"/>
            <ac:spMk id="12" creationId="{F49775AF-8896-43EE-92C6-83497D6DC56F}"/>
          </ac:spMkLst>
        </pc:spChg>
        <pc:picChg chg="add mod">
          <ac:chgData name="" userId="28020470243_tp_box_2" providerId="OAuth2" clId="{A45FA967-6204-4A28-8A0C-FBE26419A261}" dt="2024-02-22T15:59:17.030" v="2630" actId="1076"/>
          <ac:picMkLst>
            <pc:docMk/>
            <pc:sldMk cId="2836209354" sldId="322"/>
            <ac:picMk id="5" creationId="{202551DA-EFFB-AD35-1405-3935B207CDB3}"/>
          </ac:picMkLst>
        </pc:picChg>
      </pc:sldChg>
      <pc:sldChg chg="addSp delSp modSp new mod modAnim">
        <pc:chgData name="" userId="28020470243_tp_box_2" providerId="OAuth2" clId="{A45FA967-6204-4A28-8A0C-FBE26419A261}" dt="2024-02-22T12:57:47.295" v="2028" actId="1076"/>
        <pc:sldMkLst>
          <pc:docMk/>
          <pc:sldMk cId="2692001019" sldId="323"/>
        </pc:sldMkLst>
        <pc:spChg chg="mod">
          <ac:chgData name="" userId="28020470243_tp_box_2" providerId="OAuth2" clId="{A45FA967-6204-4A28-8A0C-FBE26419A261}" dt="2024-02-22T12:57:47.295" v="2028" actId="1076"/>
          <ac:spMkLst>
            <pc:docMk/>
            <pc:sldMk cId="2692001019" sldId="323"/>
            <ac:spMk id="2" creationId="{7F47C70C-3478-FB66-9D6A-B2F40200F587}"/>
          </ac:spMkLst>
        </pc:spChg>
        <pc:spChg chg="del">
          <ac:chgData name="" userId="28020470243_tp_box_2" providerId="OAuth2" clId="{A45FA967-6204-4A28-8A0C-FBE26419A261}" dt="2024-02-22T12:57:19.906" v="2020"/>
          <ac:spMkLst>
            <pc:docMk/>
            <pc:sldMk cId="2692001019" sldId="323"/>
            <ac:spMk id="3" creationId="{E42F519D-5BC4-1027-7130-5CB0B5A25467}"/>
          </ac:spMkLst>
        </pc:spChg>
        <pc:picChg chg="add mod">
          <ac:chgData name="" userId="28020470243_tp_box_2" providerId="OAuth2" clId="{A45FA967-6204-4A28-8A0C-FBE26419A261}" dt="2024-02-22T12:57:41.319" v="2026" actId="1076"/>
          <ac:picMkLst>
            <pc:docMk/>
            <pc:sldMk cId="2692001019" sldId="323"/>
            <ac:picMk id="4" creationId="{C788FD0B-700A-C097-759E-51A118997941}"/>
          </ac:picMkLst>
        </pc:picChg>
      </pc:sldChg>
      <pc:sldChg chg="addSp delSp modSp new mod">
        <pc:chgData name="" userId="28020470243_tp_box_2" providerId="OAuth2" clId="{A45FA967-6204-4A28-8A0C-FBE26419A261}" dt="2024-02-22T15:11:32.208" v="2526" actId="1076"/>
        <pc:sldMkLst>
          <pc:docMk/>
          <pc:sldMk cId="1915171927" sldId="324"/>
        </pc:sldMkLst>
        <pc:spChg chg="mod">
          <ac:chgData name="" userId="28020470243_tp_box_2" providerId="OAuth2" clId="{A45FA967-6204-4A28-8A0C-FBE26419A261}" dt="2024-02-22T15:11:32.208" v="2526" actId="1076"/>
          <ac:spMkLst>
            <pc:docMk/>
            <pc:sldMk cId="1915171927" sldId="324"/>
            <ac:spMk id="2" creationId="{DA20965D-D2C1-914E-E4BE-E96BD7726A38}"/>
          </ac:spMkLst>
        </pc:spChg>
        <pc:spChg chg="del mod">
          <ac:chgData name="" userId="28020470243_tp_box_2" providerId="OAuth2" clId="{A45FA967-6204-4A28-8A0C-FBE26419A261}" dt="2024-02-22T15:09:43.735" v="2505" actId="478"/>
          <ac:spMkLst>
            <pc:docMk/>
            <pc:sldMk cId="1915171927" sldId="324"/>
            <ac:spMk id="3" creationId="{6670B205-7631-0F90-9F4F-1C451642EC3B}"/>
          </ac:spMkLst>
        </pc:spChg>
        <pc:picChg chg="add mod">
          <ac:chgData name="" userId="28020470243_tp_box_2" providerId="OAuth2" clId="{A45FA967-6204-4A28-8A0C-FBE26419A261}" dt="2024-02-22T15:11:20.230" v="2524" actId="1076"/>
          <ac:picMkLst>
            <pc:docMk/>
            <pc:sldMk cId="1915171927" sldId="324"/>
            <ac:picMk id="5122" creationId="{8E8D9F36-FEB8-BC7B-55AC-9D19511D68C9}"/>
          </ac:picMkLst>
        </pc:picChg>
      </pc:sldChg>
      <pc:sldChg chg="addSp delSp modSp new mod setBg">
        <pc:chgData name="" userId="28020470243_tp_box_2" providerId="OAuth2" clId="{A45FA967-6204-4A28-8A0C-FBE26419A261}" dt="2024-02-22T16:13:19.882" v="2775" actId="1076"/>
        <pc:sldMkLst>
          <pc:docMk/>
          <pc:sldMk cId="364835804" sldId="325"/>
        </pc:sldMkLst>
        <pc:spChg chg="mod">
          <ac:chgData name="" userId="28020470243_tp_box_2" providerId="OAuth2" clId="{A45FA967-6204-4A28-8A0C-FBE26419A261}" dt="2024-02-22T16:08:01.935" v="2707" actId="26606"/>
          <ac:spMkLst>
            <pc:docMk/>
            <pc:sldMk cId="364835804" sldId="325"/>
            <ac:spMk id="2" creationId="{811838BB-862F-F8E6-F6B9-832EDA474791}"/>
          </ac:spMkLst>
        </pc:spChg>
        <pc:spChg chg="mod">
          <ac:chgData name="" userId="28020470243_tp_box_2" providerId="OAuth2" clId="{A45FA967-6204-4A28-8A0C-FBE26419A261}" dt="2024-02-22T16:13:19.882" v="2775" actId="1076"/>
          <ac:spMkLst>
            <pc:docMk/>
            <pc:sldMk cId="364835804" sldId="325"/>
            <ac:spMk id="3" creationId="{4380C232-D069-E429-D34F-3A9E86AD5D97}"/>
          </ac:spMkLst>
        </pc:spChg>
        <pc:picChg chg="add del">
          <ac:chgData name="" userId="28020470243_tp_box_2" providerId="OAuth2" clId="{A45FA967-6204-4A28-8A0C-FBE26419A261}" dt="2024-02-22T16:08:27.440" v="2708" actId="478"/>
          <ac:picMkLst>
            <pc:docMk/>
            <pc:sldMk cId="364835804" sldId="325"/>
            <ac:picMk id="7" creationId="{1A394C1E-2765-93CC-2121-BAF9D0F31A78}"/>
          </ac:picMkLst>
        </pc:picChg>
        <pc:picChg chg="add del mod">
          <ac:chgData name="" userId="28020470243_tp_box_2" providerId="OAuth2" clId="{A45FA967-6204-4A28-8A0C-FBE26419A261}" dt="2024-02-22T16:08:45.865" v="2713" actId="478"/>
          <ac:picMkLst>
            <pc:docMk/>
            <pc:sldMk cId="364835804" sldId="325"/>
            <ac:picMk id="6146" creationId="{85C42B01-0FD7-F8E2-8461-DE0B4D3F499F}"/>
          </ac:picMkLst>
        </pc:picChg>
        <pc:picChg chg="add mod">
          <ac:chgData name="" userId="28020470243_tp_box_2" providerId="OAuth2" clId="{A45FA967-6204-4A28-8A0C-FBE26419A261}" dt="2024-02-22T16:12:43.650" v="2769" actId="1076"/>
          <ac:picMkLst>
            <pc:docMk/>
            <pc:sldMk cId="364835804" sldId="325"/>
            <ac:picMk id="6148" creationId="{FD4CF843-0134-D0D3-3AC5-F6C7BD366712}"/>
          </ac:picMkLst>
        </pc:picChg>
        <pc:cxnChg chg="add">
          <ac:chgData name="" userId="28020470243_tp_box_2" providerId="OAuth2" clId="{A45FA967-6204-4A28-8A0C-FBE26419A261}" dt="2024-02-22T16:08:01.935" v="2707" actId="26606"/>
          <ac:cxnSpMkLst>
            <pc:docMk/>
            <pc:sldMk cId="364835804" sldId="325"/>
            <ac:cxnSpMk id="10" creationId="{FC23E3B9-5ABF-58B3-E2B0-E9A5DAA90037}"/>
          </ac:cxnSpMkLst>
        </pc:cxnChg>
      </pc:sldChg>
      <pc:sldChg chg="addSp delSp modSp new mod setBg">
        <pc:chgData name="" userId="28020470243_tp_box_2" providerId="OAuth2" clId="{A45FA967-6204-4A28-8A0C-FBE26419A261}" dt="2024-02-22T16:12:10.945" v="2758" actId="1076"/>
        <pc:sldMkLst>
          <pc:docMk/>
          <pc:sldMk cId="1875022840" sldId="326"/>
        </pc:sldMkLst>
        <pc:spChg chg="mod">
          <ac:chgData name="" userId="28020470243_tp_box_2" providerId="OAuth2" clId="{A45FA967-6204-4A28-8A0C-FBE26419A261}" dt="2024-02-22T16:09:45.724" v="2726" actId="26606"/>
          <ac:spMkLst>
            <pc:docMk/>
            <pc:sldMk cId="1875022840" sldId="326"/>
            <ac:spMk id="2" creationId="{3EA2C754-48C0-F7CC-9C1C-DCD8AFA51DBD}"/>
          </ac:spMkLst>
        </pc:spChg>
        <pc:spChg chg="mod">
          <ac:chgData name="" userId="28020470243_tp_box_2" providerId="OAuth2" clId="{A45FA967-6204-4A28-8A0C-FBE26419A261}" dt="2024-02-22T16:12:10.945" v="2758" actId="1076"/>
          <ac:spMkLst>
            <pc:docMk/>
            <pc:sldMk cId="1875022840" sldId="326"/>
            <ac:spMk id="3" creationId="{0981BEE4-8093-1A65-279D-FC72A894F452}"/>
          </ac:spMkLst>
        </pc:spChg>
        <pc:picChg chg="add del">
          <ac:chgData name="" userId="28020470243_tp_box_2" providerId="OAuth2" clId="{A45FA967-6204-4A28-8A0C-FBE26419A261}" dt="2024-02-22T16:10:33.258" v="2728" actId="478"/>
          <ac:picMkLst>
            <pc:docMk/>
            <pc:sldMk cId="1875022840" sldId="326"/>
            <ac:picMk id="7" creationId="{520301D8-F470-4AB4-02BF-F391DBACD4F5}"/>
          </ac:picMkLst>
        </pc:picChg>
        <pc:picChg chg="add del mod">
          <ac:chgData name="" userId="28020470243_tp_box_2" providerId="OAuth2" clId="{A45FA967-6204-4A28-8A0C-FBE26419A261}" dt="2024-02-22T16:10:50.280" v="2733" actId="478"/>
          <ac:picMkLst>
            <pc:docMk/>
            <pc:sldMk cId="1875022840" sldId="326"/>
            <ac:picMk id="7170" creationId="{64D04116-2319-6443-D79F-7F89845511BC}"/>
          </ac:picMkLst>
        </pc:picChg>
        <pc:picChg chg="add mod">
          <ac:chgData name="" userId="28020470243_tp_box_2" providerId="OAuth2" clId="{A45FA967-6204-4A28-8A0C-FBE26419A261}" dt="2024-02-22T16:12:04.433" v="2756" actId="1076"/>
          <ac:picMkLst>
            <pc:docMk/>
            <pc:sldMk cId="1875022840" sldId="326"/>
            <ac:picMk id="7172" creationId="{F3976F33-9D4F-A604-CA3F-7D4ADE3BEE91}"/>
          </ac:picMkLst>
        </pc:picChg>
        <pc:cxnChg chg="add">
          <ac:chgData name="" userId="28020470243_tp_box_2" providerId="OAuth2" clId="{A45FA967-6204-4A28-8A0C-FBE26419A261}" dt="2024-02-22T16:09:45.724" v="2726" actId="26606"/>
          <ac:cxnSpMkLst>
            <pc:docMk/>
            <pc:sldMk cId="1875022840" sldId="326"/>
            <ac:cxnSpMk id="10" creationId="{FC23E3B9-5ABF-58B3-E2B0-E9A5DAA90037}"/>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Numbers </c:v>
                </c:pt>
              </c:strCache>
            </c:strRef>
          </c:tx>
          <c:dPt>
            <c:idx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1-9362-4794-B3EE-2C9AF218E8F5}"/>
              </c:ext>
            </c:extLst>
          </c:dPt>
          <c:dPt>
            <c:idx val="1"/>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3-9362-4794-B3EE-2C9AF218E8F5}"/>
              </c:ext>
            </c:extLst>
          </c:dPt>
          <c:dPt>
            <c:idx val="2"/>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5-9362-4794-B3EE-2C9AF218E8F5}"/>
              </c:ext>
            </c:extLst>
          </c:dPt>
          <c:dPt>
            <c:idx val="3"/>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7-9362-4794-B3EE-2C9AF218E8F5}"/>
              </c:ext>
            </c:extLst>
          </c:dPt>
          <c:dLbls>
            <c:dLbl>
              <c:idx val="0"/>
              <c:layout>
                <c:manualLayout>
                  <c:x val="0.19942823865092488"/>
                  <c:y val="5.5102527822437769E-2"/>
                </c:manualLayout>
              </c:layout>
              <c:tx>
                <c:rich>
                  <a:bodyPr/>
                  <a:lstStyle/>
                  <a:p>
                    <a:fld id="{1429A4A4-0057-453C-A0EF-060190FB64B9}" type="CATEGORYNAME">
                      <a:rPr lang="en-US"/>
                      <a:pPr/>
                      <a:t>[CATEGORY NAME]</a:t>
                    </a:fld>
                    <a:r>
                      <a:rPr lang="en-US" baseline="0" dirty="0"/>
                      <a:t>, 9180</a:t>
                    </a:r>
                  </a:p>
                  <a:p>
                    <a:endParaRPr lang="en-GB"/>
                  </a:p>
                </c:rich>
              </c:tx>
              <c:showLegendKey val="0"/>
              <c:showVal val="1"/>
              <c:showCatName val="1"/>
              <c:showSerName val="0"/>
              <c:showPercent val="0"/>
              <c:showBubbleSize val="0"/>
              <c:extLst>
                <c:ext xmlns:c15="http://schemas.microsoft.com/office/drawing/2012/chart" uri="{CE6537A1-D6FC-4f65-9D91-7224C49458BB}">
                  <c15:layout>
                    <c:manualLayout>
                      <c:w val="0.16841111169588469"/>
                      <c:h val="7.3842208150642505E-2"/>
                    </c:manualLayout>
                  </c15:layout>
                  <c15:dlblFieldTable/>
                  <c15:showDataLabelsRange val="0"/>
                </c:ext>
                <c:ext xmlns:c16="http://schemas.microsoft.com/office/drawing/2014/chart" uri="{C3380CC4-5D6E-409C-BE32-E72D297353CC}">
                  <c16:uniqueId val="{00000001-9362-4794-B3EE-2C9AF218E8F5}"/>
                </c:ext>
              </c:extLst>
            </c:dLbl>
            <c:dLbl>
              <c:idx val="1"/>
              <c:layout>
                <c:manualLayout>
                  <c:x val="-0.14645511275927298"/>
                  <c:y val="5.0510650503901286E-2"/>
                </c:manualLayout>
              </c:layout>
              <c:tx>
                <c:rich>
                  <a:bodyPr/>
                  <a:lstStyle/>
                  <a:p>
                    <a:fld id="{51B96357-3C4B-4B91-B999-8DE25A7D3F76}" type="CATEGORYNAME">
                      <a:rPr lang="en-US" dirty="0"/>
                      <a:pPr/>
                      <a:t>[CATEGORY NAME]</a:t>
                    </a:fld>
                    <a:r>
                      <a:rPr lang="en-US" baseline="0" dirty="0"/>
                      <a:t>, 5633</a:t>
                    </a:r>
                  </a:p>
                </c:rich>
              </c:tx>
              <c:showLegendKey val="0"/>
              <c:showVal val="1"/>
              <c:showCatName val="1"/>
              <c:showSerName val="0"/>
              <c:showPercent val="0"/>
              <c:showBubbleSize val="0"/>
              <c:extLst>
                <c:ext xmlns:c15="http://schemas.microsoft.com/office/drawing/2012/chart" uri="{CE6537A1-D6FC-4f65-9D91-7224C49458BB}">
                  <c15:layout>
                    <c:manualLayout>
                      <c:w val="0.12480973900737094"/>
                      <c:h val="7.0780956604951512E-2"/>
                    </c:manualLayout>
                  </c15:layout>
                  <c15:dlblFieldTable/>
                  <c15:showDataLabelsRange val="0"/>
                </c:ext>
                <c:ext xmlns:c16="http://schemas.microsoft.com/office/drawing/2014/chart" uri="{C3380CC4-5D6E-409C-BE32-E72D297353CC}">
                  <c16:uniqueId val="{00000003-9362-4794-B3EE-2C9AF218E8F5}"/>
                </c:ext>
              </c:extLst>
            </c:dLbl>
            <c:dLbl>
              <c:idx val="2"/>
              <c:layout>
                <c:manualLayout>
                  <c:x val="-0.14022298030143157"/>
                  <c:y val="-1.8367509274145953E-2"/>
                </c:manualLayout>
              </c:layout>
              <c:tx>
                <c:rich>
                  <a:bodyPr/>
                  <a:lstStyle/>
                  <a:p>
                    <a:fld id="{5DC65B70-CB1F-4276-96F7-F462CCE269C1}" type="CATEGORYNAME">
                      <a:rPr lang="en-US"/>
                      <a:pPr/>
                      <a:t>[CATEGORY NAME]</a:t>
                    </a:fld>
                    <a:r>
                      <a:rPr lang="en-US" baseline="0" dirty="0"/>
                      <a:t>, 5099</a:t>
                    </a:r>
                  </a:p>
                </c:rich>
              </c:tx>
              <c:showLegendKey val="0"/>
              <c:showVal val="1"/>
              <c:showCatName val="1"/>
              <c:showSerName val="0"/>
              <c:showPercent val="0"/>
              <c:showBubbleSize val="0"/>
              <c:extLst>
                <c:ext xmlns:c15="http://schemas.microsoft.com/office/drawing/2012/chart" uri="{CE6537A1-D6FC-4f65-9D91-7224C49458BB}">
                  <c15:layout>
                    <c:manualLayout>
                      <c:w val="9.7308000941689926E-2"/>
                      <c:h val="9.2209717424788423E-2"/>
                    </c:manualLayout>
                  </c15:layout>
                  <c15:dlblFieldTable/>
                  <c15:showDataLabelsRange val="0"/>
                </c:ext>
                <c:ext xmlns:c16="http://schemas.microsoft.com/office/drawing/2014/chart" uri="{C3380CC4-5D6E-409C-BE32-E72D297353CC}">
                  <c16:uniqueId val="{00000005-9362-4794-B3EE-2C9AF218E8F5}"/>
                </c:ext>
              </c:extLst>
            </c:dLbl>
            <c:dLbl>
              <c:idx val="3"/>
              <c:layout>
                <c:manualLayout>
                  <c:x val="8.4133788180858815E-2"/>
                  <c:y val="-0.1193888102819485"/>
                </c:manualLayout>
              </c:layout>
              <c:tx>
                <c:rich>
                  <a:bodyPr/>
                  <a:lstStyle/>
                  <a:p>
                    <a:r>
                      <a:rPr lang="en-US" dirty="0"/>
                      <a:t>Other,</a:t>
                    </a:r>
                    <a:r>
                      <a:rPr lang="en-US" baseline="0" dirty="0"/>
                      <a:t> 134</a:t>
                    </a:r>
                    <a:endParaRPr lang="en-US" dirty="0"/>
                  </a:p>
                </c:rich>
              </c:tx>
              <c:showLegendKey val="0"/>
              <c:showVal val="1"/>
              <c:showCatName val="1"/>
              <c:showSerName val="0"/>
              <c:showPercent val="0"/>
              <c:showBubbleSize val="0"/>
              <c:extLst>
                <c:ext xmlns:c15="http://schemas.microsoft.com/office/drawing/2012/chart" uri="{CE6537A1-D6FC-4f65-9D91-7224C49458BB}">
                  <c15:layout>
                    <c:manualLayout>
                      <c:w val="0.10552128905035181"/>
                      <c:h val="9.2209717424788423E-2"/>
                    </c:manualLayout>
                  </c15:layout>
                  <c15:showDataLabelsRange val="0"/>
                </c:ext>
                <c:ext xmlns:c16="http://schemas.microsoft.com/office/drawing/2014/chart" uri="{C3380CC4-5D6E-409C-BE32-E72D297353CC}">
                  <c16:uniqueId val="{00000007-9362-4794-B3EE-2C9AF218E8F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BSS</c:v>
                </c:pt>
                <c:pt idx="1">
                  <c:v>EPS</c:v>
                </c:pt>
                <c:pt idx="2">
                  <c:v>HLS</c:v>
                </c:pt>
                <c:pt idx="3">
                  <c:v>Other</c:v>
                </c:pt>
              </c:strCache>
            </c:strRef>
          </c:cat>
          <c:val>
            <c:numRef>
              <c:f>Sheet1!$B$2:$B$5</c:f>
              <c:numCache>
                <c:formatCode>General</c:formatCode>
                <c:ptCount val="4"/>
                <c:pt idx="0">
                  <c:v>9589</c:v>
                </c:pt>
                <c:pt idx="1">
                  <c:v>5322</c:v>
                </c:pt>
                <c:pt idx="2">
                  <c:v>4916</c:v>
                </c:pt>
                <c:pt idx="3">
                  <c:v>194</c:v>
                </c:pt>
              </c:numCache>
            </c:numRef>
          </c:val>
          <c:extLst>
            <c:ext xmlns:c16="http://schemas.microsoft.com/office/drawing/2014/chart" uri="{C3380CC4-5D6E-409C-BE32-E72D297353CC}">
              <c16:uniqueId val="{00000008-9362-4794-B3EE-2C9AF218E8F5}"/>
            </c:ext>
          </c:extLst>
        </c:ser>
        <c:dLbls>
          <c:showLegendKey val="0"/>
          <c:showVal val="1"/>
          <c:showCatName val="1"/>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GB"/>
              <a:t>Aston students by level</a:t>
            </a:r>
            <a:r>
              <a:rPr lang="en-GB" baseline="0"/>
              <a:t> of study</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50"/>
        <c:holeSize val="3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5990843097542"/>
          <c:y val="8.6206301154942613E-2"/>
          <c:w val="0.40899149748186359"/>
          <c:h val="0.80980756244992125"/>
        </c:manualLayout>
      </c:layout>
      <c:doughnutChart>
        <c:varyColors val="1"/>
        <c:ser>
          <c:idx val="0"/>
          <c:order val="0"/>
          <c:tx>
            <c:strRef>
              <c:f>Sheet1!$B$24</c:f>
              <c:strCache>
                <c:ptCount val="1"/>
                <c:pt idx="0">
                  <c:v>Numbers </c:v>
                </c:pt>
              </c:strCache>
            </c:strRef>
          </c:tx>
          <c:dPt>
            <c:idx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1-98F7-43D7-8E2C-56DD66BB67D3}"/>
              </c:ext>
            </c:extLst>
          </c:dPt>
          <c:dPt>
            <c:idx val="1"/>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3-98F7-43D7-8E2C-56DD66BB67D3}"/>
              </c:ext>
            </c:extLst>
          </c:dPt>
          <c:dPt>
            <c:idx val="2"/>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5-98F7-43D7-8E2C-56DD66BB67D3}"/>
              </c:ext>
            </c:extLst>
          </c:dPt>
          <c:dPt>
            <c:idx val="3"/>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7-98F7-43D7-8E2C-56DD66BB67D3}"/>
              </c:ext>
            </c:extLst>
          </c:dPt>
          <c:dLbls>
            <c:dLbl>
              <c:idx val="0"/>
              <c:layout>
                <c:manualLayout>
                  <c:x val="0.13918482309174141"/>
                  <c:y val="9.7789093821063933E-2"/>
                </c:manualLayout>
              </c:layout>
              <c:tx>
                <c:rich>
                  <a:bodyPr/>
                  <a:lstStyle/>
                  <a:p>
                    <a:fld id="{74A9A4E7-17D0-4B9A-8C63-942E0A6BEC2F}" type="CATEGORYNAME">
                      <a:rPr lang="en-US"/>
                      <a:pPr/>
                      <a:t>[CATEGORY NAME]</a:t>
                    </a:fld>
                    <a:r>
                      <a:rPr lang="en-US" baseline="0" dirty="0"/>
                      <a:t>, 14193</a:t>
                    </a:r>
                  </a:p>
                </c:rich>
              </c:tx>
              <c:showLegendKey val="0"/>
              <c:showVal val="1"/>
              <c:showCatName val="1"/>
              <c:showSerName val="0"/>
              <c:showPercent val="0"/>
              <c:showBubbleSize val="0"/>
              <c:extLst>
                <c:ext xmlns:c15="http://schemas.microsoft.com/office/drawing/2012/chart" uri="{CE6537A1-D6FC-4f65-9D91-7224C49458BB}">
                  <c15:layout>
                    <c:manualLayout>
                      <c:w val="0.15236678423901276"/>
                      <c:h val="0.10111266302265599"/>
                    </c:manualLayout>
                  </c15:layout>
                  <c15:dlblFieldTable/>
                  <c15:showDataLabelsRange val="0"/>
                </c:ext>
                <c:ext xmlns:c16="http://schemas.microsoft.com/office/drawing/2014/chart" uri="{C3380CC4-5D6E-409C-BE32-E72D297353CC}">
                  <c16:uniqueId val="{00000001-98F7-43D7-8E2C-56DD66BB67D3}"/>
                </c:ext>
              </c:extLst>
            </c:dLbl>
            <c:dLbl>
              <c:idx val="1"/>
              <c:layout>
                <c:manualLayout>
                  <c:x val="-0.16387890460801816"/>
                  <c:y val="-1.1853223493462295E-2"/>
                </c:manualLayout>
              </c:layout>
              <c:tx>
                <c:rich>
                  <a:bodyPr/>
                  <a:lstStyle/>
                  <a:p>
                    <a:fld id="{D5D9AA2A-267F-4E45-8E68-29758226C5C4}" type="CATEGORYNAME">
                      <a:rPr lang="en-US"/>
                      <a:pPr/>
                      <a:t>[CATEGORY NAME]</a:t>
                    </a:fld>
                    <a:r>
                      <a:rPr lang="en-US" baseline="0" dirty="0"/>
                      <a:t>, 5181</a:t>
                    </a:r>
                  </a:p>
                </c:rich>
              </c:tx>
              <c:showLegendKey val="0"/>
              <c:showVal val="1"/>
              <c:showCatName val="1"/>
              <c:showSerName val="0"/>
              <c:showPercent val="0"/>
              <c:showBubbleSize val="0"/>
              <c:extLst>
                <c:ext xmlns:c15="http://schemas.microsoft.com/office/drawing/2012/chart" uri="{CE6537A1-D6FC-4f65-9D91-7224C49458BB}">
                  <c15:layout>
                    <c:manualLayout>
                      <c:w val="0.18387940190710664"/>
                      <c:h val="8.9259439529193699E-2"/>
                    </c:manualLayout>
                  </c15:layout>
                  <c15:dlblFieldTable/>
                  <c15:showDataLabelsRange val="0"/>
                </c:ext>
                <c:ext xmlns:c16="http://schemas.microsoft.com/office/drawing/2014/chart" uri="{C3380CC4-5D6E-409C-BE32-E72D297353CC}">
                  <c16:uniqueId val="{00000003-98F7-43D7-8E2C-56DD66BB67D3}"/>
                </c:ext>
              </c:extLst>
            </c:dLbl>
            <c:dLbl>
              <c:idx val="2"/>
              <c:layout>
                <c:manualLayout>
                  <c:x val="-0.12571532408286329"/>
                  <c:y val="-0.13779372311149921"/>
                </c:manualLayout>
              </c:layout>
              <c:tx>
                <c:rich>
                  <a:bodyPr/>
                  <a:lstStyle/>
                  <a:p>
                    <a:fld id="{6AB9FCE1-FBC1-484C-89D6-5288EF1D4B15}" type="CATEGORYNAME">
                      <a:rPr lang="en-US"/>
                      <a:pPr/>
                      <a:t>[CATEGORY NAME]</a:t>
                    </a:fld>
                    <a:r>
                      <a:rPr lang="en-US" baseline="0" dirty="0"/>
                      <a:t>, 672</a:t>
                    </a:r>
                  </a:p>
                </c:rich>
              </c:tx>
              <c:showLegendKey val="0"/>
              <c:showVal val="1"/>
              <c:showCatName val="1"/>
              <c:showSerName val="0"/>
              <c:showPercent val="0"/>
              <c:showBubbleSize val="0"/>
              <c:extLst>
                <c:ext xmlns:c15="http://schemas.microsoft.com/office/drawing/2012/chart" uri="{CE6537A1-D6FC-4f65-9D91-7224C49458BB}">
                  <c15:layout>
                    <c:manualLayout>
                      <c:w val="0.19348458060540621"/>
                      <c:h val="6.2589686668903535E-2"/>
                    </c:manualLayout>
                  </c15:layout>
                  <c15:dlblFieldTable/>
                  <c15:showDataLabelsRange val="0"/>
                </c:ext>
                <c:ext xmlns:c16="http://schemas.microsoft.com/office/drawing/2014/chart" uri="{C3380CC4-5D6E-409C-BE32-E72D297353CC}">
                  <c16:uniqueId val="{00000005-98F7-43D7-8E2C-56DD66BB67D3}"/>
                </c:ext>
              </c:extLst>
            </c:dLbl>
            <c:dLbl>
              <c:idx val="3"/>
              <c:layout>
                <c:manualLayout>
                  <c:x val="0.11823226907793088"/>
                  <c:y val="-0.10816066437784343"/>
                </c:manualLayout>
              </c:layout>
              <c:showLegendKey val="0"/>
              <c:showVal val="1"/>
              <c:showCatName val="1"/>
              <c:showSerName val="0"/>
              <c:showPercent val="0"/>
              <c:showBubbleSize val="0"/>
              <c:extLst>
                <c:ext xmlns:c15="http://schemas.microsoft.com/office/drawing/2012/chart" uri="{CE6537A1-D6FC-4f65-9D91-7224C49458BB}">
                  <c15:layout>
                    <c:manualLayout>
                      <c:w val="0.10652511790525368"/>
                      <c:h val="7.444291016236583E-2"/>
                    </c:manualLayout>
                  </c15:layout>
                </c:ext>
                <c:ext xmlns:c16="http://schemas.microsoft.com/office/drawing/2014/chart" uri="{C3380CC4-5D6E-409C-BE32-E72D297353CC}">
                  <c16:uniqueId val="{00000007-98F7-43D7-8E2C-56DD66BB67D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Sheet1!$A$25:$A$28</c:f>
              <c:strCache>
                <c:ptCount val="4"/>
                <c:pt idx="0">
                  <c:v>Undergraduate </c:v>
                </c:pt>
                <c:pt idx="1">
                  <c:v>Postgraduate Taught</c:v>
                </c:pt>
                <c:pt idx="2">
                  <c:v>Postgraduate Research</c:v>
                </c:pt>
                <c:pt idx="3">
                  <c:v>Other </c:v>
                </c:pt>
              </c:strCache>
            </c:strRef>
          </c:cat>
          <c:val>
            <c:numRef>
              <c:f>Sheet1!$B$25:$B$28</c:f>
              <c:numCache>
                <c:formatCode>General</c:formatCode>
                <c:ptCount val="4"/>
                <c:pt idx="0">
                  <c:v>14107</c:v>
                </c:pt>
                <c:pt idx="1">
                  <c:v>5271</c:v>
                </c:pt>
                <c:pt idx="2">
                  <c:v>630</c:v>
                </c:pt>
                <c:pt idx="3">
                  <c:v>13</c:v>
                </c:pt>
              </c:numCache>
            </c:numRef>
          </c:val>
          <c:extLst>
            <c:ext xmlns:c16="http://schemas.microsoft.com/office/drawing/2014/chart" uri="{C3380CC4-5D6E-409C-BE32-E72D297353CC}">
              <c16:uniqueId val="{00000008-98F7-43D7-8E2C-56DD66BB67D3}"/>
            </c:ext>
          </c:extLst>
        </c:ser>
        <c:dLbls>
          <c:showLegendKey val="0"/>
          <c:showVal val="1"/>
          <c:showCatName val="1"/>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541CF-8D3C-4214-8A92-45AE7444218D}"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9550A178-6A37-4902-90AA-F3C09383BBD5}">
      <dgm:prSet/>
      <dgm:spPr>
        <a:solidFill>
          <a:srgbClr val="BD87E5"/>
        </a:solidFill>
        <a:ln>
          <a:solidFill>
            <a:srgbClr val="BD87E5"/>
          </a:solidFill>
        </a:ln>
      </dgm:spPr>
      <dgm:t>
        <a:bodyPr/>
        <a:lstStyle/>
        <a:p>
          <a:r>
            <a:rPr lang="en-US" dirty="0"/>
            <a:t>Candidate breakfast will be held every voting day in the SU from 9am – 11am!</a:t>
          </a:r>
        </a:p>
      </dgm:t>
    </dgm:pt>
    <dgm:pt modelId="{97FAFFE9-686B-48B3-8C16-0EACF6F733F5}" type="parTrans" cxnId="{E66E2EF2-2067-4946-B3D7-407CAF23E120}">
      <dgm:prSet/>
      <dgm:spPr/>
      <dgm:t>
        <a:bodyPr/>
        <a:lstStyle/>
        <a:p>
          <a:endParaRPr lang="en-US"/>
        </a:p>
      </dgm:t>
    </dgm:pt>
    <dgm:pt modelId="{EA2D4D07-761A-4113-B4A5-B5878650BF39}" type="sibTrans" cxnId="{E66E2EF2-2067-4946-B3D7-407CAF23E120}">
      <dgm:prSet/>
      <dgm:spPr/>
      <dgm:t>
        <a:bodyPr/>
        <a:lstStyle/>
        <a:p>
          <a:endParaRPr lang="en-US"/>
        </a:p>
      </dgm:t>
    </dgm:pt>
    <dgm:pt modelId="{EAF2E958-E635-4E2A-9561-A10E1B81A5D5}">
      <dgm:prSet/>
      <dgm:spPr/>
      <dgm:t>
        <a:bodyPr/>
        <a:lstStyle/>
        <a:p>
          <a:r>
            <a:rPr lang="en-US" dirty="0"/>
            <a:t>2</a:t>
          </a:r>
        </a:p>
      </dgm:t>
    </dgm:pt>
    <dgm:pt modelId="{4496B508-5606-4BE2-AE70-576EEDC415A0}" type="parTrans" cxnId="{27546133-860E-4200-BD1E-88859650200F}">
      <dgm:prSet/>
      <dgm:spPr/>
      <dgm:t>
        <a:bodyPr/>
        <a:lstStyle/>
        <a:p>
          <a:endParaRPr lang="en-US"/>
        </a:p>
      </dgm:t>
    </dgm:pt>
    <dgm:pt modelId="{D15D93B7-8226-4368-AB9D-EA1663CBC910}" type="sibTrans" cxnId="{27546133-860E-4200-BD1E-88859650200F}">
      <dgm:prSet/>
      <dgm:spPr/>
      <dgm:t>
        <a:bodyPr/>
        <a:lstStyle/>
        <a:p>
          <a:endParaRPr lang="en-US"/>
        </a:p>
      </dgm:t>
    </dgm:pt>
    <dgm:pt modelId="{6417CFD6-4BB6-4C64-8B2B-4EA5637E9FE3}">
      <dgm:prSet/>
      <dgm:spPr>
        <a:solidFill>
          <a:srgbClr val="BD87E5"/>
        </a:solidFill>
      </dgm:spPr>
      <dgm:t>
        <a:bodyPr/>
        <a:lstStyle/>
        <a:p>
          <a:r>
            <a:rPr lang="en-US"/>
            <a:t>Briefing will start at 10:30am.</a:t>
          </a:r>
        </a:p>
      </dgm:t>
    </dgm:pt>
    <dgm:pt modelId="{AE7EFB7B-77AC-4040-B524-FB48F8EAAA3C}" type="parTrans" cxnId="{32429B5F-CBFE-469A-8A5C-15C99D23B059}">
      <dgm:prSet/>
      <dgm:spPr/>
      <dgm:t>
        <a:bodyPr/>
        <a:lstStyle/>
        <a:p>
          <a:endParaRPr lang="en-US"/>
        </a:p>
      </dgm:t>
    </dgm:pt>
    <dgm:pt modelId="{BE7799AF-1EDF-4197-8161-6820A26EFFD4}" type="sibTrans" cxnId="{32429B5F-CBFE-469A-8A5C-15C99D23B059}">
      <dgm:prSet/>
      <dgm:spPr/>
      <dgm:t>
        <a:bodyPr/>
        <a:lstStyle/>
        <a:p>
          <a:endParaRPr lang="en-US"/>
        </a:p>
      </dgm:t>
    </dgm:pt>
    <dgm:pt modelId="{7683005A-9894-4C04-9FE2-71999930EDA9}">
      <dgm:prSet/>
      <dgm:spPr/>
      <dgm:t>
        <a:bodyPr/>
        <a:lstStyle/>
        <a:p>
          <a:r>
            <a:rPr lang="en-US" dirty="0"/>
            <a:t>3</a:t>
          </a:r>
        </a:p>
      </dgm:t>
    </dgm:pt>
    <dgm:pt modelId="{27B26DED-2520-43C6-89BF-A95305E6EAD0}" type="parTrans" cxnId="{1C871FE6-D8AB-407A-A650-6AD61A00EFF7}">
      <dgm:prSet/>
      <dgm:spPr/>
      <dgm:t>
        <a:bodyPr/>
        <a:lstStyle/>
        <a:p>
          <a:endParaRPr lang="en-US"/>
        </a:p>
      </dgm:t>
    </dgm:pt>
    <dgm:pt modelId="{ADEBFC85-C640-4965-BA7C-916CA0AB18EF}" type="sibTrans" cxnId="{1C871FE6-D8AB-407A-A650-6AD61A00EFF7}">
      <dgm:prSet/>
      <dgm:spPr/>
      <dgm:t>
        <a:bodyPr/>
        <a:lstStyle/>
        <a:p>
          <a:endParaRPr lang="en-US"/>
        </a:p>
      </dgm:t>
    </dgm:pt>
    <dgm:pt modelId="{90ABB7EA-D07A-4D12-B9E1-B633FF7B9567}">
      <dgm:prSet/>
      <dgm:spPr>
        <a:solidFill>
          <a:srgbClr val="BD87E5"/>
        </a:solidFill>
      </dgm:spPr>
      <dgm:t>
        <a:bodyPr/>
        <a:lstStyle/>
        <a:p>
          <a:r>
            <a:rPr lang="en-US" dirty="0"/>
            <a:t>As a candidate running in the elections, you will have a choice of several breakfast items. </a:t>
          </a:r>
        </a:p>
      </dgm:t>
    </dgm:pt>
    <dgm:pt modelId="{94B9B65C-B854-410E-8B17-778301E8BBE4}" type="parTrans" cxnId="{02D63D4F-73D7-4780-A1C2-AA3A623888CF}">
      <dgm:prSet/>
      <dgm:spPr/>
      <dgm:t>
        <a:bodyPr/>
        <a:lstStyle/>
        <a:p>
          <a:endParaRPr lang="en-US"/>
        </a:p>
      </dgm:t>
    </dgm:pt>
    <dgm:pt modelId="{F34A314A-323C-4E24-814F-6B24165929FF}" type="sibTrans" cxnId="{02D63D4F-73D7-4780-A1C2-AA3A623888CF}">
      <dgm:prSet/>
      <dgm:spPr/>
      <dgm:t>
        <a:bodyPr/>
        <a:lstStyle/>
        <a:p>
          <a:endParaRPr lang="en-US"/>
        </a:p>
      </dgm:t>
    </dgm:pt>
    <dgm:pt modelId="{7EF3FB04-D861-4252-8F23-93F274268C67}">
      <dgm:prSet/>
      <dgm:spPr/>
      <dgm:t>
        <a:bodyPr/>
        <a:lstStyle/>
        <a:p>
          <a:r>
            <a:rPr lang="en-US" dirty="0"/>
            <a:t>4</a:t>
          </a:r>
        </a:p>
      </dgm:t>
    </dgm:pt>
    <dgm:pt modelId="{0AA867ED-8388-4DD7-B22C-53B2E38EAA50}" type="parTrans" cxnId="{8EB8B329-15FC-4936-800D-D59D1C374487}">
      <dgm:prSet/>
      <dgm:spPr/>
      <dgm:t>
        <a:bodyPr/>
        <a:lstStyle/>
        <a:p>
          <a:endParaRPr lang="en-US"/>
        </a:p>
      </dgm:t>
    </dgm:pt>
    <dgm:pt modelId="{A78D9183-6FD8-4E95-8174-4B661359BD54}" type="sibTrans" cxnId="{8EB8B329-15FC-4936-800D-D59D1C374487}">
      <dgm:prSet/>
      <dgm:spPr/>
      <dgm:t>
        <a:bodyPr/>
        <a:lstStyle/>
        <a:p>
          <a:endParaRPr lang="en-US"/>
        </a:p>
      </dgm:t>
    </dgm:pt>
    <dgm:pt modelId="{5F6B3C8F-B2B5-431A-9A35-7310C2A61F6D}">
      <dgm:prSet/>
      <dgm:spPr>
        <a:solidFill>
          <a:srgbClr val="BD87E5"/>
        </a:solidFill>
      </dgm:spPr>
      <dgm:t>
        <a:bodyPr/>
        <a:lstStyle/>
        <a:p>
          <a:r>
            <a:rPr lang="en-US" dirty="0"/>
            <a:t>Come down for breakfast and to learn valuable information about voting!	</a:t>
          </a:r>
        </a:p>
      </dgm:t>
    </dgm:pt>
    <dgm:pt modelId="{387406A1-18AB-4194-8E96-B99AED02DC94}" type="parTrans" cxnId="{3C6FACBA-FE74-4452-807A-1EBE94D45B32}">
      <dgm:prSet/>
      <dgm:spPr/>
      <dgm:t>
        <a:bodyPr/>
        <a:lstStyle/>
        <a:p>
          <a:endParaRPr lang="en-US"/>
        </a:p>
      </dgm:t>
    </dgm:pt>
    <dgm:pt modelId="{9C1EA4D7-6007-4337-8DF8-9C6D55E581DC}" type="sibTrans" cxnId="{3C6FACBA-FE74-4452-807A-1EBE94D45B32}">
      <dgm:prSet/>
      <dgm:spPr/>
      <dgm:t>
        <a:bodyPr/>
        <a:lstStyle/>
        <a:p>
          <a:endParaRPr lang="en-US"/>
        </a:p>
      </dgm:t>
    </dgm:pt>
    <dgm:pt modelId="{FB2FC892-B813-4422-8BC1-38BAE3750C53}">
      <dgm:prSet/>
      <dgm:spPr/>
      <dgm:t>
        <a:bodyPr/>
        <a:lstStyle/>
        <a:p>
          <a:r>
            <a:rPr lang="en-US" dirty="0"/>
            <a:t>1</a:t>
          </a:r>
        </a:p>
      </dgm:t>
    </dgm:pt>
    <dgm:pt modelId="{52CB00AA-F966-4E21-8B1F-290B7AEFE4AB}" type="sibTrans" cxnId="{CD8AFE6B-C112-4059-81A2-F392D6CADDC4}">
      <dgm:prSet/>
      <dgm:spPr/>
      <dgm:t>
        <a:bodyPr/>
        <a:lstStyle/>
        <a:p>
          <a:endParaRPr lang="en-US"/>
        </a:p>
      </dgm:t>
    </dgm:pt>
    <dgm:pt modelId="{56C81DED-C11B-4589-BB00-D4A832F4D8F7}" type="parTrans" cxnId="{CD8AFE6B-C112-4059-81A2-F392D6CADDC4}">
      <dgm:prSet/>
      <dgm:spPr/>
      <dgm:t>
        <a:bodyPr/>
        <a:lstStyle/>
        <a:p>
          <a:endParaRPr lang="en-US"/>
        </a:p>
      </dgm:t>
    </dgm:pt>
    <dgm:pt modelId="{4DB45BF0-B793-43AB-A0DA-0C02C533EC71}" type="pres">
      <dgm:prSet presAssocID="{29A541CF-8D3C-4214-8A92-45AE7444218D}" presName="Name0" presStyleCnt="0">
        <dgm:presLayoutVars>
          <dgm:dir/>
          <dgm:animLvl val="lvl"/>
          <dgm:resizeHandles val="exact"/>
        </dgm:presLayoutVars>
      </dgm:prSet>
      <dgm:spPr/>
    </dgm:pt>
    <dgm:pt modelId="{F9FCD871-CB47-49A9-9554-DB5ABBCC986E}" type="pres">
      <dgm:prSet presAssocID="{FB2FC892-B813-4422-8BC1-38BAE3750C53}" presName="linNode" presStyleCnt="0"/>
      <dgm:spPr/>
    </dgm:pt>
    <dgm:pt modelId="{C76728FF-A4FD-4991-9E9D-3B0DCEE08E28}" type="pres">
      <dgm:prSet presAssocID="{FB2FC892-B813-4422-8BC1-38BAE3750C53}" presName="parentText" presStyleLbl="solidFgAcc1" presStyleIdx="0" presStyleCnt="4">
        <dgm:presLayoutVars>
          <dgm:chMax val="1"/>
          <dgm:bulletEnabled/>
        </dgm:presLayoutVars>
      </dgm:prSet>
      <dgm:spPr/>
    </dgm:pt>
    <dgm:pt modelId="{6EC9C9C1-E788-40BA-AE30-A02B6DC1268D}" type="pres">
      <dgm:prSet presAssocID="{FB2FC892-B813-4422-8BC1-38BAE3750C53}" presName="descendantText" presStyleLbl="alignNode1" presStyleIdx="0" presStyleCnt="4">
        <dgm:presLayoutVars>
          <dgm:bulletEnabled/>
        </dgm:presLayoutVars>
      </dgm:prSet>
      <dgm:spPr/>
    </dgm:pt>
    <dgm:pt modelId="{63ACF41A-2230-45C9-8C80-70CE69AE2541}" type="pres">
      <dgm:prSet presAssocID="{52CB00AA-F966-4E21-8B1F-290B7AEFE4AB}" presName="sp" presStyleCnt="0"/>
      <dgm:spPr/>
    </dgm:pt>
    <dgm:pt modelId="{E242246A-A93E-48FC-AA84-13E2EC86421B}" type="pres">
      <dgm:prSet presAssocID="{EAF2E958-E635-4E2A-9561-A10E1B81A5D5}" presName="linNode" presStyleCnt="0"/>
      <dgm:spPr/>
    </dgm:pt>
    <dgm:pt modelId="{BF4E0E66-E9A4-4151-9F4C-9E65F8A55609}" type="pres">
      <dgm:prSet presAssocID="{EAF2E958-E635-4E2A-9561-A10E1B81A5D5}" presName="parentText" presStyleLbl="solidFgAcc1" presStyleIdx="1" presStyleCnt="4">
        <dgm:presLayoutVars>
          <dgm:chMax val="1"/>
          <dgm:bulletEnabled/>
        </dgm:presLayoutVars>
      </dgm:prSet>
      <dgm:spPr/>
    </dgm:pt>
    <dgm:pt modelId="{82FB4E17-A144-4291-B58E-3DA2780E4702}" type="pres">
      <dgm:prSet presAssocID="{EAF2E958-E635-4E2A-9561-A10E1B81A5D5}" presName="descendantText" presStyleLbl="alignNode1" presStyleIdx="1" presStyleCnt="4">
        <dgm:presLayoutVars>
          <dgm:bulletEnabled/>
        </dgm:presLayoutVars>
      </dgm:prSet>
      <dgm:spPr/>
    </dgm:pt>
    <dgm:pt modelId="{72690041-D92A-4DEC-9757-F4121DE70C1B}" type="pres">
      <dgm:prSet presAssocID="{D15D93B7-8226-4368-AB9D-EA1663CBC910}" presName="sp" presStyleCnt="0"/>
      <dgm:spPr/>
    </dgm:pt>
    <dgm:pt modelId="{1DCF8BF9-E9B3-48E6-B0A7-3676597817C7}" type="pres">
      <dgm:prSet presAssocID="{7683005A-9894-4C04-9FE2-71999930EDA9}" presName="linNode" presStyleCnt="0"/>
      <dgm:spPr/>
    </dgm:pt>
    <dgm:pt modelId="{F061DE07-3A05-4DAE-8219-A7EC8695CF7B}" type="pres">
      <dgm:prSet presAssocID="{7683005A-9894-4C04-9FE2-71999930EDA9}" presName="parentText" presStyleLbl="solidFgAcc1" presStyleIdx="2" presStyleCnt="4">
        <dgm:presLayoutVars>
          <dgm:chMax val="1"/>
          <dgm:bulletEnabled/>
        </dgm:presLayoutVars>
      </dgm:prSet>
      <dgm:spPr/>
    </dgm:pt>
    <dgm:pt modelId="{25BC5D02-F185-4A2A-815F-9E0D02D04628}" type="pres">
      <dgm:prSet presAssocID="{7683005A-9894-4C04-9FE2-71999930EDA9}" presName="descendantText" presStyleLbl="alignNode1" presStyleIdx="2" presStyleCnt="4">
        <dgm:presLayoutVars>
          <dgm:bulletEnabled/>
        </dgm:presLayoutVars>
      </dgm:prSet>
      <dgm:spPr/>
    </dgm:pt>
    <dgm:pt modelId="{BD84737A-F347-4460-BA6A-9287ECBEFC5F}" type="pres">
      <dgm:prSet presAssocID="{ADEBFC85-C640-4965-BA7C-916CA0AB18EF}" presName="sp" presStyleCnt="0"/>
      <dgm:spPr/>
    </dgm:pt>
    <dgm:pt modelId="{A92E8DF0-7E10-42A7-ADBC-3FC5F114DBA6}" type="pres">
      <dgm:prSet presAssocID="{7EF3FB04-D861-4252-8F23-93F274268C67}" presName="linNode" presStyleCnt="0"/>
      <dgm:spPr/>
    </dgm:pt>
    <dgm:pt modelId="{C8F34BA7-13B6-4465-BD6D-C4D77F0C276D}" type="pres">
      <dgm:prSet presAssocID="{7EF3FB04-D861-4252-8F23-93F274268C67}" presName="parentText" presStyleLbl="solidFgAcc1" presStyleIdx="3" presStyleCnt="4">
        <dgm:presLayoutVars>
          <dgm:chMax val="1"/>
          <dgm:bulletEnabled/>
        </dgm:presLayoutVars>
      </dgm:prSet>
      <dgm:spPr/>
    </dgm:pt>
    <dgm:pt modelId="{2E358427-C830-4089-9B0E-EAB421C38011}" type="pres">
      <dgm:prSet presAssocID="{7EF3FB04-D861-4252-8F23-93F274268C67}" presName="descendantText" presStyleLbl="alignNode1" presStyleIdx="3" presStyleCnt="4">
        <dgm:presLayoutVars>
          <dgm:bulletEnabled/>
        </dgm:presLayoutVars>
      </dgm:prSet>
      <dgm:spPr/>
    </dgm:pt>
  </dgm:ptLst>
  <dgm:cxnLst>
    <dgm:cxn modelId="{C6213800-C1F5-4DD6-B3DF-304038CB5D30}" type="presOf" srcId="{6417CFD6-4BB6-4C64-8B2B-4EA5637E9FE3}" destId="{82FB4E17-A144-4291-B58E-3DA2780E4702}" srcOrd="0" destOrd="0" presId="urn:microsoft.com/office/officeart/2016/7/layout/VerticalHollowActionList"/>
    <dgm:cxn modelId="{67DE6201-101A-4C17-ACE4-E4F16D8278E1}" type="presOf" srcId="{FB2FC892-B813-4422-8BC1-38BAE3750C53}" destId="{C76728FF-A4FD-4991-9E9D-3B0DCEE08E28}" srcOrd="0" destOrd="0" presId="urn:microsoft.com/office/officeart/2016/7/layout/VerticalHollowActionList"/>
    <dgm:cxn modelId="{8EB8B329-15FC-4936-800D-D59D1C374487}" srcId="{29A541CF-8D3C-4214-8A92-45AE7444218D}" destId="{7EF3FB04-D861-4252-8F23-93F274268C67}" srcOrd="3" destOrd="0" parTransId="{0AA867ED-8388-4DD7-B22C-53B2E38EAA50}" sibTransId="{A78D9183-6FD8-4E95-8174-4B661359BD54}"/>
    <dgm:cxn modelId="{D6A52E2C-B775-405C-AE13-B0A58023E598}" type="presOf" srcId="{7683005A-9894-4C04-9FE2-71999930EDA9}" destId="{F061DE07-3A05-4DAE-8219-A7EC8695CF7B}" srcOrd="0" destOrd="0" presId="urn:microsoft.com/office/officeart/2016/7/layout/VerticalHollowActionList"/>
    <dgm:cxn modelId="{27546133-860E-4200-BD1E-88859650200F}" srcId="{29A541CF-8D3C-4214-8A92-45AE7444218D}" destId="{EAF2E958-E635-4E2A-9561-A10E1B81A5D5}" srcOrd="1" destOrd="0" parTransId="{4496B508-5606-4BE2-AE70-576EEDC415A0}" sibTransId="{D15D93B7-8226-4368-AB9D-EA1663CBC910}"/>
    <dgm:cxn modelId="{42F04A38-ED63-4226-810C-B1CA7EFBE604}" type="presOf" srcId="{7EF3FB04-D861-4252-8F23-93F274268C67}" destId="{C8F34BA7-13B6-4465-BD6D-C4D77F0C276D}" srcOrd="0" destOrd="0" presId="urn:microsoft.com/office/officeart/2016/7/layout/VerticalHollowActionList"/>
    <dgm:cxn modelId="{32429B5F-CBFE-469A-8A5C-15C99D23B059}" srcId="{EAF2E958-E635-4E2A-9561-A10E1B81A5D5}" destId="{6417CFD6-4BB6-4C64-8B2B-4EA5637E9FE3}" srcOrd="0" destOrd="0" parTransId="{AE7EFB7B-77AC-4040-B524-FB48F8EAAA3C}" sibTransId="{BE7799AF-1EDF-4197-8161-6820A26EFFD4}"/>
    <dgm:cxn modelId="{2BCF7442-0E93-40A8-A714-A84FE90CEE9D}" type="presOf" srcId="{5F6B3C8F-B2B5-431A-9A35-7310C2A61F6D}" destId="{2E358427-C830-4089-9B0E-EAB421C38011}" srcOrd="0" destOrd="0" presId="urn:microsoft.com/office/officeart/2016/7/layout/VerticalHollowActionList"/>
    <dgm:cxn modelId="{CD8AFE6B-C112-4059-81A2-F392D6CADDC4}" srcId="{29A541CF-8D3C-4214-8A92-45AE7444218D}" destId="{FB2FC892-B813-4422-8BC1-38BAE3750C53}" srcOrd="0" destOrd="0" parTransId="{56C81DED-C11B-4589-BB00-D4A832F4D8F7}" sibTransId="{52CB00AA-F966-4E21-8B1F-290B7AEFE4AB}"/>
    <dgm:cxn modelId="{02D63D4F-73D7-4780-A1C2-AA3A623888CF}" srcId="{7683005A-9894-4C04-9FE2-71999930EDA9}" destId="{90ABB7EA-D07A-4D12-B9E1-B633FF7B9567}" srcOrd="0" destOrd="0" parTransId="{94B9B65C-B854-410E-8B17-778301E8BBE4}" sibTransId="{F34A314A-323C-4E24-814F-6B24165929FF}"/>
    <dgm:cxn modelId="{900F0C51-ED48-43EA-B7E9-FA9AAEB50905}" type="presOf" srcId="{9550A178-6A37-4902-90AA-F3C09383BBD5}" destId="{6EC9C9C1-E788-40BA-AE30-A02B6DC1268D}" srcOrd="0" destOrd="0" presId="urn:microsoft.com/office/officeart/2016/7/layout/VerticalHollowActionList"/>
    <dgm:cxn modelId="{3C6FACBA-FE74-4452-807A-1EBE94D45B32}" srcId="{7EF3FB04-D861-4252-8F23-93F274268C67}" destId="{5F6B3C8F-B2B5-431A-9A35-7310C2A61F6D}" srcOrd="0" destOrd="0" parTransId="{387406A1-18AB-4194-8E96-B99AED02DC94}" sibTransId="{9C1EA4D7-6007-4337-8DF8-9C6D55E581DC}"/>
    <dgm:cxn modelId="{1C871FE6-D8AB-407A-A650-6AD61A00EFF7}" srcId="{29A541CF-8D3C-4214-8A92-45AE7444218D}" destId="{7683005A-9894-4C04-9FE2-71999930EDA9}" srcOrd="2" destOrd="0" parTransId="{27B26DED-2520-43C6-89BF-A95305E6EAD0}" sibTransId="{ADEBFC85-C640-4965-BA7C-916CA0AB18EF}"/>
    <dgm:cxn modelId="{03B38DF1-9BF9-47BF-BEC6-083AF1F019E9}" type="presOf" srcId="{90ABB7EA-D07A-4D12-B9E1-B633FF7B9567}" destId="{25BC5D02-F185-4A2A-815F-9E0D02D04628}" srcOrd="0" destOrd="0" presId="urn:microsoft.com/office/officeart/2016/7/layout/VerticalHollowActionList"/>
    <dgm:cxn modelId="{E66E2EF2-2067-4946-B3D7-407CAF23E120}" srcId="{FB2FC892-B813-4422-8BC1-38BAE3750C53}" destId="{9550A178-6A37-4902-90AA-F3C09383BBD5}" srcOrd="0" destOrd="0" parTransId="{97FAFFE9-686B-48B3-8C16-0EACF6F733F5}" sibTransId="{EA2D4D07-761A-4113-B4A5-B5878650BF39}"/>
    <dgm:cxn modelId="{6BAE9CF7-AF89-4CE5-AF14-37E4CBD2D9AB}" type="presOf" srcId="{EAF2E958-E635-4E2A-9561-A10E1B81A5D5}" destId="{BF4E0E66-E9A4-4151-9F4C-9E65F8A55609}" srcOrd="0" destOrd="0" presId="urn:microsoft.com/office/officeart/2016/7/layout/VerticalHollowActionList"/>
    <dgm:cxn modelId="{A23E0BFD-C3A7-439E-9CF8-E30B11513DF8}" type="presOf" srcId="{29A541CF-8D3C-4214-8A92-45AE7444218D}" destId="{4DB45BF0-B793-43AB-A0DA-0C02C533EC71}" srcOrd="0" destOrd="0" presId="urn:microsoft.com/office/officeart/2016/7/layout/VerticalHollowActionList"/>
    <dgm:cxn modelId="{46F26DEF-5E8A-4565-A036-B2E85C5BF479}" type="presParOf" srcId="{4DB45BF0-B793-43AB-A0DA-0C02C533EC71}" destId="{F9FCD871-CB47-49A9-9554-DB5ABBCC986E}" srcOrd="0" destOrd="0" presId="urn:microsoft.com/office/officeart/2016/7/layout/VerticalHollowActionList"/>
    <dgm:cxn modelId="{8838F57B-C128-43F8-8C8A-48E731AD5CE1}" type="presParOf" srcId="{F9FCD871-CB47-49A9-9554-DB5ABBCC986E}" destId="{C76728FF-A4FD-4991-9E9D-3B0DCEE08E28}" srcOrd="0" destOrd="0" presId="urn:microsoft.com/office/officeart/2016/7/layout/VerticalHollowActionList"/>
    <dgm:cxn modelId="{3E1C412D-9F7E-4609-AB01-4BC102CCC1C2}" type="presParOf" srcId="{F9FCD871-CB47-49A9-9554-DB5ABBCC986E}" destId="{6EC9C9C1-E788-40BA-AE30-A02B6DC1268D}" srcOrd="1" destOrd="0" presId="urn:microsoft.com/office/officeart/2016/7/layout/VerticalHollowActionList"/>
    <dgm:cxn modelId="{0CCE866D-8479-4E1E-97D2-B2F59E5E21DC}" type="presParOf" srcId="{4DB45BF0-B793-43AB-A0DA-0C02C533EC71}" destId="{63ACF41A-2230-45C9-8C80-70CE69AE2541}" srcOrd="1" destOrd="0" presId="urn:microsoft.com/office/officeart/2016/7/layout/VerticalHollowActionList"/>
    <dgm:cxn modelId="{1E1AE65C-3561-41B3-BD5D-F53F9D26F8B4}" type="presParOf" srcId="{4DB45BF0-B793-43AB-A0DA-0C02C533EC71}" destId="{E242246A-A93E-48FC-AA84-13E2EC86421B}" srcOrd="2" destOrd="0" presId="urn:microsoft.com/office/officeart/2016/7/layout/VerticalHollowActionList"/>
    <dgm:cxn modelId="{601207EB-9528-41DF-8904-93F7863FFC95}" type="presParOf" srcId="{E242246A-A93E-48FC-AA84-13E2EC86421B}" destId="{BF4E0E66-E9A4-4151-9F4C-9E65F8A55609}" srcOrd="0" destOrd="0" presId="urn:microsoft.com/office/officeart/2016/7/layout/VerticalHollowActionList"/>
    <dgm:cxn modelId="{7D80A37B-B119-4C94-87AA-557DA787DBC6}" type="presParOf" srcId="{E242246A-A93E-48FC-AA84-13E2EC86421B}" destId="{82FB4E17-A144-4291-B58E-3DA2780E4702}" srcOrd="1" destOrd="0" presId="urn:microsoft.com/office/officeart/2016/7/layout/VerticalHollowActionList"/>
    <dgm:cxn modelId="{2F8567CE-1E57-40B3-8B89-11485F2E938D}" type="presParOf" srcId="{4DB45BF0-B793-43AB-A0DA-0C02C533EC71}" destId="{72690041-D92A-4DEC-9757-F4121DE70C1B}" srcOrd="3" destOrd="0" presId="urn:microsoft.com/office/officeart/2016/7/layout/VerticalHollowActionList"/>
    <dgm:cxn modelId="{9B12D8F6-3E7D-4E75-8682-BF24ACCA0C92}" type="presParOf" srcId="{4DB45BF0-B793-43AB-A0DA-0C02C533EC71}" destId="{1DCF8BF9-E9B3-48E6-B0A7-3676597817C7}" srcOrd="4" destOrd="0" presId="urn:microsoft.com/office/officeart/2016/7/layout/VerticalHollowActionList"/>
    <dgm:cxn modelId="{50057D1F-5E1F-49D3-AEFE-909C110F1F4E}" type="presParOf" srcId="{1DCF8BF9-E9B3-48E6-B0A7-3676597817C7}" destId="{F061DE07-3A05-4DAE-8219-A7EC8695CF7B}" srcOrd="0" destOrd="0" presId="urn:microsoft.com/office/officeart/2016/7/layout/VerticalHollowActionList"/>
    <dgm:cxn modelId="{17E564F7-0C04-4CC3-9C91-11692047FB96}" type="presParOf" srcId="{1DCF8BF9-E9B3-48E6-B0A7-3676597817C7}" destId="{25BC5D02-F185-4A2A-815F-9E0D02D04628}" srcOrd="1" destOrd="0" presId="urn:microsoft.com/office/officeart/2016/7/layout/VerticalHollowActionList"/>
    <dgm:cxn modelId="{34921885-8ACD-4764-B280-EE8713A2EDA3}" type="presParOf" srcId="{4DB45BF0-B793-43AB-A0DA-0C02C533EC71}" destId="{BD84737A-F347-4460-BA6A-9287ECBEFC5F}" srcOrd="5" destOrd="0" presId="urn:microsoft.com/office/officeart/2016/7/layout/VerticalHollowActionList"/>
    <dgm:cxn modelId="{E972412F-7852-427D-8153-ED5E9E7C41FB}" type="presParOf" srcId="{4DB45BF0-B793-43AB-A0DA-0C02C533EC71}" destId="{A92E8DF0-7E10-42A7-ADBC-3FC5F114DBA6}" srcOrd="6" destOrd="0" presId="urn:microsoft.com/office/officeart/2016/7/layout/VerticalHollowActionList"/>
    <dgm:cxn modelId="{37A2DC46-06A3-403E-8725-01DAF2A0819D}" type="presParOf" srcId="{A92E8DF0-7E10-42A7-ADBC-3FC5F114DBA6}" destId="{C8F34BA7-13B6-4465-BD6D-C4D77F0C276D}" srcOrd="0" destOrd="0" presId="urn:microsoft.com/office/officeart/2016/7/layout/VerticalHollowActionList"/>
    <dgm:cxn modelId="{D3896CC9-F200-4241-AE05-E92A375DAE68}" type="presParOf" srcId="{A92E8DF0-7E10-42A7-ADBC-3FC5F114DBA6}" destId="{2E358427-C830-4089-9B0E-EAB421C38011}"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9C9C1-E788-40BA-AE30-A02B6DC1268D}">
      <dsp:nvSpPr>
        <dsp:cNvPr id="0" name=""/>
        <dsp:cNvSpPr/>
      </dsp:nvSpPr>
      <dsp:spPr>
        <a:xfrm>
          <a:off x="1531308" y="2229"/>
          <a:ext cx="6125232" cy="1154936"/>
        </a:xfrm>
        <a:prstGeom prst="rect">
          <a:avLst/>
        </a:prstGeom>
        <a:solidFill>
          <a:srgbClr val="BD87E5"/>
        </a:solidFill>
        <a:ln w="12700" cap="flat" cmpd="sng" algn="ctr">
          <a:solidFill>
            <a:srgbClr val="BD87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847" tIns="293354" rIns="118847" bIns="293354" numCol="1" spcCol="1270" anchor="ctr" anchorCtr="0">
          <a:noAutofit/>
        </a:bodyPr>
        <a:lstStyle/>
        <a:p>
          <a:pPr marL="0" lvl="0" indent="0" algn="l" defTabSz="889000">
            <a:lnSpc>
              <a:spcPct val="90000"/>
            </a:lnSpc>
            <a:spcBef>
              <a:spcPct val="0"/>
            </a:spcBef>
            <a:spcAft>
              <a:spcPct val="35000"/>
            </a:spcAft>
            <a:buNone/>
          </a:pPr>
          <a:r>
            <a:rPr lang="en-US" sz="2000" kern="1200" dirty="0"/>
            <a:t>Candidate breakfast will be held every voting day in the SU from 9am – 11am!</a:t>
          </a:r>
        </a:p>
      </dsp:txBody>
      <dsp:txXfrm>
        <a:off x="1531308" y="2229"/>
        <a:ext cx="6125232" cy="1154936"/>
      </dsp:txXfrm>
    </dsp:sp>
    <dsp:sp modelId="{C76728FF-A4FD-4991-9E9D-3B0DCEE08E28}">
      <dsp:nvSpPr>
        <dsp:cNvPr id="0" name=""/>
        <dsp:cNvSpPr/>
      </dsp:nvSpPr>
      <dsp:spPr>
        <a:xfrm>
          <a:off x="0" y="2229"/>
          <a:ext cx="1531308" cy="115493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032" tIns="114082" rIns="81032" bIns="114082" numCol="1" spcCol="1270" anchor="ctr" anchorCtr="0">
          <a:noAutofit/>
        </a:bodyPr>
        <a:lstStyle/>
        <a:p>
          <a:pPr marL="0" lvl="0" indent="0" algn="ctr" defTabSz="1111250">
            <a:lnSpc>
              <a:spcPct val="90000"/>
            </a:lnSpc>
            <a:spcBef>
              <a:spcPct val="0"/>
            </a:spcBef>
            <a:spcAft>
              <a:spcPct val="35000"/>
            </a:spcAft>
            <a:buNone/>
          </a:pPr>
          <a:r>
            <a:rPr lang="en-US" sz="2500" kern="1200" dirty="0"/>
            <a:t>1</a:t>
          </a:r>
        </a:p>
      </dsp:txBody>
      <dsp:txXfrm>
        <a:off x="0" y="2229"/>
        <a:ext cx="1531308" cy="1154936"/>
      </dsp:txXfrm>
    </dsp:sp>
    <dsp:sp modelId="{82FB4E17-A144-4291-B58E-3DA2780E4702}">
      <dsp:nvSpPr>
        <dsp:cNvPr id="0" name=""/>
        <dsp:cNvSpPr/>
      </dsp:nvSpPr>
      <dsp:spPr>
        <a:xfrm>
          <a:off x="1531308" y="1226461"/>
          <a:ext cx="6125232" cy="1154936"/>
        </a:xfrm>
        <a:prstGeom prst="rect">
          <a:avLst/>
        </a:prstGeom>
        <a:solidFill>
          <a:srgbClr val="BD87E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847" tIns="293354" rIns="118847" bIns="293354" numCol="1" spcCol="1270" anchor="ctr" anchorCtr="0">
          <a:noAutofit/>
        </a:bodyPr>
        <a:lstStyle/>
        <a:p>
          <a:pPr marL="0" lvl="0" indent="0" algn="l" defTabSz="889000">
            <a:lnSpc>
              <a:spcPct val="90000"/>
            </a:lnSpc>
            <a:spcBef>
              <a:spcPct val="0"/>
            </a:spcBef>
            <a:spcAft>
              <a:spcPct val="35000"/>
            </a:spcAft>
            <a:buNone/>
          </a:pPr>
          <a:r>
            <a:rPr lang="en-US" sz="2000" kern="1200"/>
            <a:t>Briefing will start at 10:30am.</a:t>
          </a:r>
        </a:p>
      </dsp:txBody>
      <dsp:txXfrm>
        <a:off x="1531308" y="1226461"/>
        <a:ext cx="6125232" cy="1154936"/>
      </dsp:txXfrm>
    </dsp:sp>
    <dsp:sp modelId="{BF4E0E66-E9A4-4151-9F4C-9E65F8A55609}">
      <dsp:nvSpPr>
        <dsp:cNvPr id="0" name=""/>
        <dsp:cNvSpPr/>
      </dsp:nvSpPr>
      <dsp:spPr>
        <a:xfrm>
          <a:off x="0" y="1226461"/>
          <a:ext cx="1531308" cy="115493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032" tIns="114082" rIns="81032" bIns="114082" numCol="1" spcCol="1270" anchor="ctr" anchorCtr="0">
          <a:noAutofit/>
        </a:bodyPr>
        <a:lstStyle/>
        <a:p>
          <a:pPr marL="0" lvl="0" indent="0" algn="ctr" defTabSz="1111250">
            <a:lnSpc>
              <a:spcPct val="90000"/>
            </a:lnSpc>
            <a:spcBef>
              <a:spcPct val="0"/>
            </a:spcBef>
            <a:spcAft>
              <a:spcPct val="35000"/>
            </a:spcAft>
            <a:buNone/>
          </a:pPr>
          <a:r>
            <a:rPr lang="en-US" sz="2500" kern="1200" dirty="0"/>
            <a:t>2</a:t>
          </a:r>
        </a:p>
      </dsp:txBody>
      <dsp:txXfrm>
        <a:off x="0" y="1226461"/>
        <a:ext cx="1531308" cy="1154936"/>
      </dsp:txXfrm>
    </dsp:sp>
    <dsp:sp modelId="{25BC5D02-F185-4A2A-815F-9E0D02D04628}">
      <dsp:nvSpPr>
        <dsp:cNvPr id="0" name=""/>
        <dsp:cNvSpPr/>
      </dsp:nvSpPr>
      <dsp:spPr>
        <a:xfrm>
          <a:off x="1531308" y="2450694"/>
          <a:ext cx="6125232" cy="1154936"/>
        </a:xfrm>
        <a:prstGeom prst="rect">
          <a:avLst/>
        </a:prstGeom>
        <a:solidFill>
          <a:srgbClr val="BD87E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847" tIns="293354" rIns="118847" bIns="293354" numCol="1" spcCol="1270" anchor="ctr" anchorCtr="0">
          <a:noAutofit/>
        </a:bodyPr>
        <a:lstStyle/>
        <a:p>
          <a:pPr marL="0" lvl="0" indent="0" algn="l" defTabSz="889000">
            <a:lnSpc>
              <a:spcPct val="90000"/>
            </a:lnSpc>
            <a:spcBef>
              <a:spcPct val="0"/>
            </a:spcBef>
            <a:spcAft>
              <a:spcPct val="35000"/>
            </a:spcAft>
            <a:buNone/>
          </a:pPr>
          <a:r>
            <a:rPr lang="en-US" sz="2000" kern="1200" dirty="0"/>
            <a:t>As a candidate running in the elections, you will have a choice of several breakfast items. </a:t>
          </a:r>
        </a:p>
      </dsp:txBody>
      <dsp:txXfrm>
        <a:off x="1531308" y="2450694"/>
        <a:ext cx="6125232" cy="1154936"/>
      </dsp:txXfrm>
    </dsp:sp>
    <dsp:sp modelId="{F061DE07-3A05-4DAE-8219-A7EC8695CF7B}">
      <dsp:nvSpPr>
        <dsp:cNvPr id="0" name=""/>
        <dsp:cNvSpPr/>
      </dsp:nvSpPr>
      <dsp:spPr>
        <a:xfrm>
          <a:off x="0" y="2450694"/>
          <a:ext cx="1531308" cy="115493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032" tIns="114082" rIns="81032" bIns="114082" numCol="1" spcCol="1270" anchor="ctr" anchorCtr="0">
          <a:noAutofit/>
        </a:bodyPr>
        <a:lstStyle/>
        <a:p>
          <a:pPr marL="0" lvl="0" indent="0" algn="ctr" defTabSz="1111250">
            <a:lnSpc>
              <a:spcPct val="90000"/>
            </a:lnSpc>
            <a:spcBef>
              <a:spcPct val="0"/>
            </a:spcBef>
            <a:spcAft>
              <a:spcPct val="35000"/>
            </a:spcAft>
            <a:buNone/>
          </a:pPr>
          <a:r>
            <a:rPr lang="en-US" sz="2500" kern="1200" dirty="0"/>
            <a:t>3</a:t>
          </a:r>
        </a:p>
      </dsp:txBody>
      <dsp:txXfrm>
        <a:off x="0" y="2450694"/>
        <a:ext cx="1531308" cy="1154936"/>
      </dsp:txXfrm>
    </dsp:sp>
    <dsp:sp modelId="{2E358427-C830-4089-9B0E-EAB421C38011}">
      <dsp:nvSpPr>
        <dsp:cNvPr id="0" name=""/>
        <dsp:cNvSpPr/>
      </dsp:nvSpPr>
      <dsp:spPr>
        <a:xfrm>
          <a:off x="1531308" y="3674926"/>
          <a:ext cx="6125232" cy="1154936"/>
        </a:xfrm>
        <a:prstGeom prst="rect">
          <a:avLst/>
        </a:prstGeom>
        <a:solidFill>
          <a:srgbClr val="BD87E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847" tIns="293354" rIns="118847" bIns="293354" numCol="1" spcCol="1270" anchor="ctr" anchorCtr="0">
          <a:noAutofit/>
        </a:bodyPr>
        <a:lstStyle/>
        <a:p>
          <a:pPr marL="0" lvl="0" indent="0" algn="l" defTabSz="889000">
            <a:lnSpc>
              <a:spcPct val="90000"/>
            </a:lnSpc>
            <a:spcBef>
              <a:spcPct val="0"/>
            </a:spcBef>
            <a:spcAft>
              <a:spcPct val="35000"/>
            </a:spcAft>
            <a:buNone/>
          </a:pPr>
          <a:r>
            <a:rPr lang="en-US" sz="2000" kern="1200" dirty="0"/>
            <a:t>Come down for breakfast and to learn valuable information about voting!	</a:t>
          </a:r>
        </a:p>
      </dsp:txBody>
      <dsp:txXfrm>
        <a:off x="1531308" y="3674926"/>
        <a:ext cx="6125232" cy="1154936"/>
      </dsp:txXfrm>
    </dsp:sp>
    <dsp:sp modelId="{C8F34BA7-13B6-4465-BD6D-C4D77F0C276D}">
      <dsp:nvSpPr>
        <dsp:cNvPr id="0" name=""/>
        <dsp:cNvSpPr/>
      </dsp:nvSpPr>
      <dsp:spPr>
        <a:xfrm>
          <a:off x="0" y="3674926"/>
          <a:ext cx="1531308" cy="115493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032" tIns="114082" rIns="81032" bIns="114082" numCol="1" spcCol="1270" anchor="ctr" anchorCtr="0">
          <a:noAutofit/>
        </a:bodyPr>
        <a:lstStyle/>
        <a:p>
          <a:pPr marL="0" lvl="0" indent="0" algn="ctr" defTabSz="1111250">
            <a:lnSpc>
              <a:spcPct val="90000"/>
            </a:lnSpc>
            <a:spcBef>
              <a:spcPct val="0"/>
            </a:spcBef>
            <a:spcAft>
              <a:spcPct val="35000"/>
            </a:spcAft>
            <a:buNone/>
          </a:pPr>
          <a:r>
            <a:rPr lang="en-US" sz="2500" kern="1200" dirty="0"/>
            <a:t>4</a:t>
          </a:r>
        </a:p>
      </dsp:txBody>
      <dsp:txXfrm>
        <a:off x="0" y="3674926"/>
        <a:ext cx="1531308" cy="115493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C3283-99E5-4E0E-B952-452FBB21073E}" type="datetimeFigureOut">
              <a:rPr lang="en-GB" smtClean="0"/>
              <a:t>16/02/2024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721C4-7FCE-4172-8E36-EEE313679031}" type="slidenum">
              <a:rPr lang="en-GB" smtClean="0"/>
              <a:t>‹#›</a:t>
            </a:fld>
            <a:endParaRPr lang="en-GB"/>
          </a:p>
        </p:txBody>
      </p:sp>
    </p:spTree>
    <p:extLst>
      <p:ext uri="{BB962C8B-B14F-4D97-AF65-F5344CB8AC3E}">
        <p14:creationId xmlns:p14="http://schemas.microsoft.com/office/powerpoint/2010/main" val="256191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E721C4-7FCE-4172-8E36-EEE313679031}" type="slidenum">
              <a:rPr lang="en-GB" smtClean="0"/>
              <a:t>4</a:t>
            </a:fld>
            <a:endParaRPr lang="en-GB"/>
          </a:p>
        </p:txBody>
      </p:sp>
    </p:spTree>
    <p:extLst>
      <p:ext uri="{BB962C8B-B14F-4D97-AF65-F5344CB8AC3E}">
        <p14:creationId xmlns:p14="http://schemas.microsoft.com/office/powerpoint/2010/main" val="347446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E721C4-7FCE-4172-8E36-EEE313679031}" type="slidenum">
              <a:rPr lang="en-GB" smtClean="0"/>
              <a:t>43</a:t>
            </a:fld>
            <a:endParaRPr lang="en-GB"/>
          </a:p>
        </p:txBody>
      </p:sp>
    </p:spTree>
    <p:extLst>
      <p:ext uri="{BB962C8B-B14F-4D97-AF65-F5344CB8AC3E}">
        <p14:creationId xmlns:p14="http://schemas.microsoft.com/office/powerpoint/2010/main" val="98791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E721C4-7FCE-4172-8E36-EEE313679031}" type="slidenum">
              <a:rPr lang="en-GB" smtClean="0"/>
              <a:t>5</a:t>
            </a:fld>
            <a:endParaRPr lang="en-GB"/>
          </a:p>
        </p:txBody>
      </p:sp>
    </p:spTree>
    <p:extLst>
      <p:ext uri="{BB962C8B-B14F-4D97-AF65-F5344CB8AC3E}">
        <p14:creationId xmlns:p14="http://schemas.microsoft.com/office/powerpoint/2010/main" val="188919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E721C4-7FCE-4172-8E36-EEE313679031}" type="slidenum">
              <a:rPr lang="en-GB" smtClean="0"/>
              <a:t>6</a:t>
            </a:fld>
            <a:endParaRPr lang="en-GB"/>
          </a:p>
        </p:txBody>
      </p:sp>
    </p:spTree>
    <p:extLst>
      <p:ext uri="{BB962C8B-B14F-4D97-AF65-F5344CB8AC3E}">
        <p14:creationId xmlns:p14="http://schemas.microsoft.com/office/powerpoint/2010/main" val="300492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E721C4-7FCE-4172-8E36-EEE313679031}" type="slidenum">
              <a:rPr lang="en-GB" smtClean="0"/>
              <a:t>7</a:t>
            </a:fld>
            <a:endParaRPr lang="en-GB"/>
          </a:p>
        </p:txBody>
      </p:sp>
    </p:spTree>
    <p:extLst>
      <p:ext uri="{BB962C8B-B14F-4D97-AF65-F5344CB8AC3E}">
        <p14:creationId xmlns:p14="http://schemas.microsoft.com/office/powerpoint/2010/main" val="236403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E721C4-7FCE-4172-8E36-EEE313679031}" type="slidenum">
              <a:rPr lang="en-GB" smtClean="0"/>
              <a:t>11</a:t>
            </a:fld>
            <a:endParaRPr lang="en-GB"/>
          </a:p>
        </p:txBody>
      </p:sp>
    </p:spTree>
    <p:extLst>
      <p:ext uri="{BB962C8B-B14F-4D97-AF65-F5344CB8AC3E}">
        <p14:creationId xmlns:p14="http://schemas.microsoft.com/office/powerpoint/2010/main" val="37236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highlight which manifesto point is related to the UN Sustainable Development Goals </a:t>
            </a:r>
          </a:p>
        </p:txBody>
      </p:sp>
      <p:sp>
        <p:nvSpPr>
          <p:cNvPr id="4" name="Slide Number Placeholder 3"/>
          <p:cNvSpPr>
            <a:spLocks noGrp="1"/>
          </p:cNvSpPr>
          <p:nvPr>
            <p:ph type="sldNum" sz="quarter" idx="5"/>
          </p:nvPr>
        </p:nvSpPr>
        <p:spPr/>
        <p:txBody>
          <a:bodyPr/>
          <a:lstStyle/>
          <a:p>
            <a:fld id="{55E721C4-7FCE-4172-8E36-EEE313679031}" type="slidenum">
              <a:rPr lang="en-GB" smtClean="0"/>
              <a:t>20</a:t>
            </a:fld>
            <a:endParaRPr lang="en-GB"/>
          </a:p>
        </p:txBody>
      </p:sp>
    </p:spTree>
    <p:extLst>
      <p:ext uri="{BB962C8B-B14F-4D97-AF65-F5344CB8AC3E}">
        <p14:creationId xmlns:p14="http://schemas.microsoft.com/office/powerpoint/2010/main" val="209235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definition</a:t>
            </a:r>
            <a:r>
              <a:rPr lang="en-GB" baseline="0" dirty="0"/>
              <a:t> of campaigning is ‘working in an organised and active way towards a particular goal, typically a political or social one’. Campaigning can be in various methods and forms; in person, online and digital campaigning, posters, videos. </a:t>
            </a:r>
          </a:p>
          <a:p>
            <a:r>
              <a:rPr lang="en-GB" baseline="0" dirty="0"/>
              <a:t>If you want to win the election, you’ll need people to vote for you. It’s not enough for just your friends to vote for you – you’ll need to reach out to lots of different groups of students, and often those you don’t know. To get students to vote for you, you will need to campaign for their vote. You can do this either online or in person, but you will probably do both. </a:t>
            </a:r>
          </a:p>
          <a:p>
            <a:r>
              <a:rPr lang="en-GB" baseline="0" dirty="0"/>
              <a:t>You can do this on your own, or recruit a team to help you. There are rules around others helping you campaign, please ensure you know what they are before instructing others to campaign for you. </a:t>
            </a:r>
            <a:endParaRPr lang="en-GB" dirty="0"/>
          </a:p>
        </p:txBody>
      </p:sp>
      <p:sp>
        <p:nvSpPr>
          <p:cNvPr id="4" name="Slide Number Placeholder 3"/>
          <p:cNvSpPr>
            <a:spLocks noGrp="1"/>
          </p:cNvSpPr>
          <p:nvPr>
            <p:ph type="sldNum" sz="quarter" idx="10"/>
          </p:nvPr>
        </p:nvSpPr>
        <p:spPr/>
        <p:txBody>
          <a:bodyPr/>
          <a:lstStyle/>
          <a:p>
            <a:fld id="{2F04288C-FB17-4720-8671-4AE193454849}" type="slidenum">
              <a:rPr lang="en-GB" smtClean="0"/>
              <a:t>30</a:t>
            </a:fld>
            <a:endParaRPr lang="en-GB"/>
          </a:p>
        </p:txBody>
      </p:sp>
    </p:spTree>
    <p:extLst>
      <p:ext uri="{BB962C8B-B14F-4D97-AF65-F5344CB8AC3E}">
        <p14:creationId xmlns:p14="http://schemas.microsoft.com/office/powerpoint/2010/main" val="245938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different methods</a:t>
            </a:r>
            <a:r>
              <a:rPr lang="en-GB" baseline="0" dirty="0"/>
              <a:t> for campaigning and you can use a variety of these in order to win. These include;</a:t>
            </a:r>
          </a:p>
          <a:p>
            <a:endParaRPr lang="en-GB" baseline="0" dirty="0"/>
          </a:p>
          <a:p>
            <a:r>
              <a:rPr lang="en-GB" baseline="0" dirty="0"/>
              <a:t>Face to face campaigning – talking to students in person and asking them to vote for you is probably the most effective method for campaigning. Students can put a face to a name and you can put more of a personable approach to campaigning through this way. </a:t>
            </a:r>
          </a:p>
          <a:p>
            <a:endParaRPr lang="en-GB" dirty="0"/>
          </a:p>
          <a:p>
            <a:r>
              <a:rPr lang="en-GB" dirty="0"/>
              <a:t>Online platforms</a:t>
            </a:r>
            <a:r>
              <a:rPr lang="en-GB" baseline="0" dirty="0"/>
              <a:t> – using online social media platforms such as Instagram, </a:t>
            </a:r>
            <a:r>
              <a:rPr lang="en-GB" baseline="0" dirty="0" err="1"/>
              <a:t>Tiktok</a:t>
            </a:r>
            <a:r>
              <a:rPr lang="en-GB" baseline="0" dirty="0"/>
              <a:t>, Facebook and Twitter can help your campaign and to get the word out to students on a larger scale. You can also use paid Facebook/Instagram posts if you wish, but these must be expensed correctly). You can also use Linked In as a platform. You can also use </a:t>
            </a:r>
            <a:r>
              <a:rPr lang="en-GB" baseline="0" dirty="0" err="1"/>
              <a:t>Whatsapp</a:t>
            </a:r>
            <a:r>
              <a:rPr lang="en-GB" baseline="0" dirty="0"/>
              <a:t> and or Discord. For more information on using online platforms, please refer to the social media guidance on the SU Website, under Election Resources.) </a:t>
            </a:r>
          </a:p>
          <a:p>
            <a:endParaRPr lang="en-GB" baseline="0" dirty="0"/>
          </a:p>
          <a:p>
            <a:r>
              <a:rPr lang="en-GB" baseline="0" dirty="0"/>
              <a:t>Attending events – if there any events happening during the time you can campaign, this would be a great opportunity to promote yourself and your ideas to individuals. Take a look and see if there any club and society events happening – before attending, you should ask the club or society if they are happy for you to come along and speak to their members. Please remember that if they allow you to come along, then they must allow all other candidates who ask to come as well. There may be other events happening on campus that you can attend. </a:t>
            </a:r>
          </a:p>
          <a:p>
            <a:endParaRPr lang="en-GB" baseline="0" dirty="0"/>
          </a:p>
          <a:p>
            <a:r>
              <a:rPr lang="en-GB" baseline="0" dirty="0"/>
              <a:t>In order to make yourself more memorable and stand out, you can use creative materials such as making t-shirts, cardboard signs, flyers, banners. Please remember that we are trying to run a sustainable election this year, so try to upcycle or use items you already have. </a:t>
            </a:r>
            <a:endParaRPr lang="en-GB" dirty="0"/>
          </a:p>
        </p:txBody>
      </p:sp>
      <p:sp>
        <p:nvSpPr>
          <p:cNvPr id="4" name="Slide Number Placeholder 3"/>
          <p:cNvSpPr>
            <a:spLocks noGrp="1"/>
          </p:cNvSpPr>
          <p:nvPr>
            <p:ph type="sldNum" sz="quarter" idx="10"/>
          </p:nvPr>
        </p:nvSpPr>
        <p:spPr/>
        <p:txBody>
          <a:bodyPr/>
          <a:lstStyle/>
          <a:p>
            <a:fld id="{2F04288C-FB17-4720-8671-4AE193454849}" type="slidenum">
              <a:rPr lang="en-GB" smtClean="0"/>
              <a:t>31</a:t>
            </a:fld>
            <a:endParaRPr lang="en-GB"/>
          </a:p>
        </p:txBody>
      </p:sp>
    </p:spTree>
    <p:extLst>
      <p:ext uri="{BB962C8B-B14F-4D97-AF65-F5344CB8AC3E}">
        <p14:creationId xmlns:p14="http://schemas.microsoft.com/office/powerpoint/2010/main" val="303351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now</a:t>
            </a:r>
            <a:r>
              <a:rPr lang="en-GB" baseline="0" dirty="0"/>
              <a:t> go through some tips on in-person campaigning:</a:t>
            </a:r>
          </a:p>
          <a:p>
            <a:endParaRPr lang="en-GB" baseline="0" dirty="0"/>
          </a:p>
          <a:p>
            <a:r>
              <a:rPr lang="en-GB" baseline="0" dirty="0"/>
              <a:t>Firstly, be seen! Students will vote for the best candidate they know about. If they don’t know about you, then it’s probable that they won’t vote for you. During campaigning it’s important for you to ensure as many people know about you. But this should be done within the election rules, and ensure that you are polite and respect students space. Approach students with a smile and open body language – you don’t want to scare voters.</a:t>
            </a:r>
          </a:p>
          <a:p>
            <a:endParaRPr lang="en-GB" baseline="0" dirty="0"/>
          </a:p>
          <a:p>
            <a:r>
              <a:rPr lang="en-GB" baseline="0" dirty="0"/>
              <a:t>Secondly, know your speech. You will talk to a lot of people and the more people you talk to, the more you can hone your ‘elevator pitch’. This is something that you can deliver within 30 seconds to a minute about why people should vote for you. Students may often be walking between lectures and may not have lots of time to stop. Think of your best manifesto points and create a speech that is concise and to the point.  Be sure as well to tell students the basic information such as how to vote. </a:t>
            </a:r>
          </a:p>
          <a:p>
            <a:endParaRPr lang="en-GB" baseline="0" dirty="0"/>
          </a:p>
          <a:p>
            <a:r>
              <a:rPr lang="en-GB" baseline="0" dirty="0"/>
              <a:t>And lastly, get creative with your campaigning. You have a budget that can be used to print leaflets and other material to help with your campaign. How best can you use that budget? Think about how you can use the budget to get the most coverage, and what might convince students to vote for you. </a:t>
            </a:r>
            <a:endParaRPr lang="en-GB" dirty="0"/>
          </a:p>
        </p:txBody>
      </p:sp>
      <p:sp>
        <p:nvSpPr>
          <p:cNvPr id="4" name="Slide Number Placeholder 3"/>
          <p:cNvSpPr>
            <a:spLocks noGrp="1"/>
          </p:cNvSpPr>
          <p:nvPr>
            <p:ph type="sldNum" sz="quarter" idx="10"/>
          </p:nvPr>
        </p:nvSpPr>
        <p:spPr/>
        <p:txBody>
          <a:bodyPr/>
          <a:lstStyle/>
          <a:p>
            <a:fld id="{2F04288C-FB17-4720-8671-4AE193454849}" type="slidenum">
              <a:rPr lang="en-GB" smtClean="0"/>
              <a:t>32</a:t>
            </a:fld>
            <a:endParaRPr lang="en-GB"/>
          </a:p>
        </p:txBody>
      </p:sp>
    </p:spTree>
    <p:extLst>
      <p:ext uri="{BB962C8B-B14F-4D97-AF65-F5344CB8AC3E}">
        <p14:creationId xmlns:p14="http://schemas.microsoft.com/office/powerpoint/2010/main" val="3579558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8" name="Title 1"/>
          <p:cNvSpPr>
            <a:spLocks noGrp="1"/>
          </p:cNvSpPr>
          <p:nvPr>
            <p:ph type="ctrTitle" idx="4294967295"/>
          </p:nvPr>
        </p:nvSpPr>
        <p:spPr>
          <a:xfrm>
            <a:off x="1524000" y="1122363"/>
            <a:ext cx="9144000" cy="2387600"/>
          </a:xfrm>
          <a:prstGeom prst="rect">
            <a:avLst/>
          </a:prstGeom>
        </p:spPr>
        <p:txBody>
          <a:bodyPr/>
          <a:lstStyle/>
          <a:p>
            <a:r>
              <a:rPr lang="en-US">
                <a:latin typeface="Futura Medium" charset="0"/>
              </a:rPr>
              <a:t>Click to edit Master title style</a:t>
            </a:r>
            <a:endParaRPr lang="en-US" dirty="0">
              <a:latin typeface="Futura Medium" charset="0"/>
              <a:ea typeface="Futura Medium" charset="0"/>
              <a:cs typeface="Futura Medium" charset="0"/>
            </a:endParaRPr>
          </a:p>
        </p:txBody>
      </p:sp>
      <p:sp>
        <p:nvSpPr>
          <p:cNvPr id="29" name="Subtitle 2"/>
          <p:cNvSpPr>
            <a:spLocks noGrp="1"/>
          </p:cNvSpPr>
          <p:nvPr>
            <p:ph type="subTitle" idx="4294967295"/>
          </p:nvPr>
        </p:nvSpPr>
        <p:spPr>
          <a:xfrm>
            <a:off x="1524000" y="3602038"/>
            <a:ext cx="9144000" cy="1655762"/>
          </a:xfrm>
          <a:prstGeom prst="rect">
            <a:avLst/>
          </a:prstGeom>
        </p:spPr>
        <p:txBody>
          <a:bodyPr/>
          <a:lstStyle/>
          <a:p>
            <a:r>
              <a:rPr lang="en-US">
                <a:latin typeface="Futura Medium" charset="0"/>
              </a:rPr>
              <a:t>Click to edit Master subtitle style</a:t>
            </a:r>
            <a:endParaRPr lang="en-US" dirty="0">
              <a:latin typeface="Futura Medium" charset="0"/>
              <a:ea typeface="Futura Medium" charset="0"/>
              <a:cs typeface="Futura Medium"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t="-7313" b="-1"/>
          <a:stretch/>
        </p:blipFill>
        <p:spPr>
          <a:xfrm>
            <a:off x="0" y="6434667"/>
            <a:ext cx="12192000" cy="423333"/>
          </a:xfrm>
          <a:prstGeom prst="rect">
            <a:avLst/>
          </a:prstGeom>
        </p:spPr>
      </p:pic>
      <p:pic>
        <p:nvPicPr>
          <p:cNvPr id="31" name="Picture 30"/>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47419"/>
                    </a14:imgEffect>
                  </a14:imgLayer>
                </a14:imgProps>
              </a:ext>
              <a:ext uri="{28A0092B-C50C-407E-A947-70E740481C1C}">
                <a14:useLocalDpi xmlns:a14="http://schemas.microsoft.com/office/drawing/2010/main" val="0"/>
              </a:ext>
            </a:extLst>
          </a:blip>
          <a:srcRect r="58474" b="1079"/>
          <a:stretch/>
        </p:blipFill>
        <p:spPr>
          <a:xfrm>
            <a:off x="10566402" y="485331"/>
            <a:ext cx="1109962" cy="920135"/>
          </a:xfrm>
          <a:prstGeom prst="rect">
            <a:avLst/>
          </a:prstGeom>
        </p:spPr>
      </p:pic>
    </p:spTree>
    <p:extLst>
      <p:ext uri="{BB962C8B-B14F-4D97-AF65-F5344CB8AC3E}">
        <p14:creationId xmlns:p14="http://schemas.microsoft.com/office/powerpoint/2010/main" val="160380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56674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2585593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69074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66160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28072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123700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1653123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339761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1135463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292055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87690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01079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455147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D89E1C-4F29-407C-BA4F-A56FB136E837}" type="datetimeFigureOut">
              <a:rPr lang="en-GB" smtClean="0"/>
              <a:t>20/02/2024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133767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427011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69851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24903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286187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9014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226663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D89E1C-4F29-407C-BA4F-A56FB136E837}" type="datetimeFigureOut">
              <a:rPr lang="en-GB" smtClean="0"/>
              <a:t>16/02/2024</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73229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13">
            <a:extLst>
              <a:ext uri="{28A0092B-C50C-407E-A947-70E740481C1C}">
                <a14:useLocalDpi xmlns:a14="http://schemas.microsoft.com/office/drawing/2010/main" val="0"/>
              </a:ext>
            </a:extLst>
          </a:blip>
          <a:srcRect t="-7313" b="-1"/>
          <a:stretch/>
        </p:blipFill>
        <p:spPr>
          <a:xfrm>
            <a:off x="0" y="6434667"/>
            <a:ext cx="12192000" cy="423333"/>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8292"/>
            <a:ext cx="12192000" cy="380575"/>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19734" y="903902"/>
            <a:ext cx="1998134" cy="695336"/>
          </a:xfrm>
          <a:prstGeom prst="rect">
            <a:avLst/>
          </a:prstGeom>
        </p:spPr>
      </p:pic>
    </p:spTree>
    <p:extLst>
      <p:ext uri="{BB962C8B-B14F-4D97-AF65-F5344CB8AC3E}">
        <p14:creationId xmlns:p14="http://schemas.microsoft.com/office/powerpoint/2010/main" val="213134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89E1C-4F29-407C-BA4F-A56FB136E837}" type="datetimeFigureOut">
              <a:rPr lang="en-GB" smtClean="0"/>
              <a:t>20/02/2024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609BB-A51A-4496-AF1C-BE808CE7A39F}" type="slidenum">
              <a:rPr lang="en-GB" smtClean="0"/>
              <a:t>‹#›</a:t>
            </a:fld>
            <a:endParaRPr lang="en-GB" dirty="0"/>
          </a:p>
        </p:txBody>
      </p:sp>
    </p:spTree>
    <p:extLst>
      <p:ext uri="{BB962C8B-B14F-4D97-AF65-F5344CB8AC3E}">
        <p14:creationId xmlns:p14="http://schemas.microsoft.com/office/powerpoint/2010/main" val="917896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union.voice@aston.ac.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union.returningofficer@aston.ac.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astonsu.com/vot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2Z1Q0U4cfy0?feature=oembed"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2adUzBbS7X8?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5.jpe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6.jpe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RKir-RvMcQM?feature=oembed"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hyperlink" Target="mailto:union.returningofficer@aston.ac.uk" TargetMode="External"/><Relationship Id="rId2" Type="http://schemas.openxmlformats.org/officeDocument/2006/relationships/hyperlink" Target="mailto:Union.voice@aston.ac.uk"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85836" y="2046717"/>
            <a:ext cx="4979299" cy="2358756"/>
          </a:xfrm>
          <a:noFill/>
        </p:spPr>
        <p:txBody>
          <a:bodyPr vert="horz" lIns="91440" tIns="45720" rIns="91440" bIns="45720" rtlCol="0" anchor="ctr">
            <a:normAutofit/>
          </a:bodyPr>
          <a:lstStyle/>
          <a:p>
            <a:pPr algn="ctr">
              <a:lnSpc>
                <a:spcPct val="90000"/>
              </a:lnSpc>
              <a:spcBef>
                <a:spcPct val="0"/>
              </a:spcBef>
              <a:spcAft>
                <a:spcPts val="600"/>
              </a:spcAft>
            </a:pPr>
            <a:r>
              <a:rPr lang="en-US" sz="3600" b="1" dirty="0">
                <a:solidFill>
                  <a:srgbClr val="080808"/>
                </a:solidFill>
                <a:latin typeface="+mj-lt"/>
                <a:ea typeface="+mj-ea"/>
                <a:cs typeface="+mj-cs"/>
              </a:rPr>
              <a:t>WELCOME</a:t>
            </a:r>
          </a:p>
          <a:p>
            <a:pPr algn="ctr">
              <a:lnSpc>
                <a:spcPct val="90000"/>
              </a:lnSpc>
              <a:spcBef>
                <a:spcPct val="0"/>
              </a:spcBef>
              <a:spcAft>
                <a:spcPts val="600"/>
              </a:spcAft>
            </a:pPr>
            <a:r>
              <a:rPr lang="en-US" sz="3600" b="1" dirty="0">
                <a:solidFill>
                  <a:srgbClr val="080808"/>
                </a:solidFill>
                <a:latin typeface="+mj-lt"/>
                <a:ea typeface="+mj-ea"/>
                <a:cs typeface="+mj-cs"/>
              </a:rPr>
              <a:t>SU Elections 2024 Training</a:t>
            </a:r>
          </a:p>
          <a:p>
            <a:pPr algn="ctr">
              <a:lnSpc>
                <a:spcPct val="90000"/>
              </a:lnSpc>
              <a:spcBef>
                <a:spcPct val="0"/>
              </a:spcBef>
              <a:spcAft>
                <a:spcPts val="600"/>
              </a:spcAft>
            </a:pPr>
            <a:endParaRPr lang="en-US" sz="3600" b="1" dirty="0">
              <a:solidFill>
                <a:srgbClr val="080808"/>
              </a:solidFill>
              <a:latin typeface="+mj-lt"/>
              <a:ea typeface="+mj-ea"/>
              <a:cs typeface="+mj-cs"/>
            </a:endParaRPr>
          </a:p>
        </p:txBody>
      </p:sp>
      <p:pic>
        <p:nvPicPr>
          <p:cNvPr id="2" name="Picture 1" descr="Shap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6866" y="481797"/>
            <a:ext cx="1667086" cy="1667086"/>
          </a:xfrm>
          <a:prstGeom prst="rect">
            <a:avLst/>
          </a:prstGeom>
        </p:spPr>
      </p:pic>
      <p:pic>
        <p:nvPicPr>
          <p:cNvPr id="5" name="Picture 4">
            <a:extLst>
              <a:ext uri="{FF2B5EF4-FFF2-40B4-BE49-F238E27FC236}">
                <a16:creationId xmlns:a16="http://schemas.microsoft.com/office/drawing/2014/main" id="{5698C795-B725-4FEB-A40B-0EF6DE18D76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41347" y="2993537"/>
            <a:ext cx="2524866" cy="877390"/>
          </a:xfrm>
          <a:prstGeom prst="rect">
            <a:avLst/>
          </a:prstGeom>
        </p:spPr>
      </p:pic>
      <p:pic>
        <p:nvPicPr>
          <p:cNvPr id="6" name="Picture 5" descr="Shape&#10;&#10;Description automatically generated">
            <a:extLst>
              <a:ext uri="{FF2B5EF4-FFF2-40B4-BE49-F238E27FC236}">
                <a16:creationId xmlns:a16="http://schemas.microsoft.com/office/drawing/2014/main" id="{FC08CE50-2739-EFE9-DB55-69231280A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6866" y="4405473"/>
            <a:ext cx="1667086" cy="1667086"/>
          </a:xfrm>
          <a:prstGeom prst="rect">
            <a:avLst/>
          </a:prstGeom>
        </p:spPr>
      </p:pic>
    </p:spTree>
    <p:extLst>
      <p:ext uri="{BB962C8B-B14F-4D97-AF65-F5344CB8AC3E}">
        <p14:creationId xmlns:p14="http://schemas.microsoft.com/office/powerpoint/2010/main" val="46124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683" y="329552"/>
            <a:ext cx="10515600" cy="1325563"/>
          </a:xfrm>
        </p:spPr>
        <p:txBody>
          <a:bodyPr/>
          <a:lstStyle/>
          <a:p>
            <a:r>
              <a:rPr lang="en-GB" b="1" dirty="0"/>
              <a:t>Potential voters by year of study…</a:t>
            </a:r>
          </a:p>
        </p:txBody>
      </p:sp>
      <p:graphicFrame>
        <p:nvGraphicFramePr>
          <p:cNvPr id="10" name="Chart 9"/>
          <p:cNvGraphicFramePr>
            <a:graphicFrameLocks/>
          </p:cNvGraphicFramePr>
          <p:nvPr>
            <p:extLst>
              <p:ext uri="{D42A27DB-BD31-4B8C-83A1-F6EECF244321}">
                <p14:modId xmlns:p14="http://schemas.microsoft.com/office/powerpoint/2010/main" val="3948862934"/>
              </p:ext>
            </p:extLst>
          </p:nvPr>
        </p:nvGraphicFramePr>
        <p:xfrm>
          <a:off x="1114366" y="1655115"/>
          <a:ext cx="7496174" cy="455358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graphicFrame>
        <p:nvGraphicFramePr>
          <p:cNvPr id="6" name="Chart 5">
            <a:extLst>
              <a:ext uri="{FF2B5EF4-FFF2-40B4-BE49-F238E27FC236}">
                <a16:creationId xmlns:a16="http://schemas.microsoft.com/office/drawing/2014/main" id="{DB3855E4-4F8A-45E1-991E-3B9F68ECD383}"/>
              </a:ext>
            </a:extLst>
          </p:cNvPr>
          <p:cNvGraphicFramePr>
            <a:graphicFrameLocks/>
          </p:cNvGraphicFramePr>
          <p:nvPr>
            <p:extLst>
              <p:ext uri="{D42A27DB-BD31-4B8C-83A1-F6EECF244321}">
                <p14:modId xmlns:p14="http://schemas.microsoft.com/office/powerpoint/2010/main" val="1876137199"/>
              </p:ext>
            </p:extLst>
          </p:nvPr>
        </p:nvGraphicFramePr>
        <p:xfrm>
          <a:off x="2312032" y="1789028"/>
          <a:ext cx="8485839" cy="42857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059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C055-7110-4086-A0AC-F37D955AAF7F}"/>
              </a:ext>
            </a:extLst>
          </p:cNvPr>
          <p:cNvSpPr>
            <a:spLocks noGrp="1"/>
          </p:cNvSpPr>
          <p:nvPr>
            <p:ph type="title"/>
          </p:nvPr>
        </p:nvSpPr>
        <p:spPr>
          <a:xfrm>
            <a:off x="385273" y="627488"/>
            <a:ext cx="6237717" cy="1325563"/>
          </a:xfrm>
        </p:spPr>
        <p:txBody>
          <a:bodyPr>
            <a:normAutofit/>
          </a:bodyPr>
          <a:lstStyle/>
          <a:p>
            <a:pPr algn="ctr"/>
            <a:r>
              <a:rPr lang="en-GB" b="1" dirty="0"/>
              <a:t>Jargon Buster aka what does that mean?  </a:t>
            </a:r>
          </a:p>
        </p:txBody>
      </p:sp>
      <p:sp>
        <p:nvSpPr>
          <p:cNvPr id="3" name="Content Placeholder 2">
            <a:extLst>
              <a:ext uri="{FF2B5EF4-FFF2-40B4-BE49-F238E27FC236}">
                <a16:creationId xmlns:a16="http://schemas.microsoft.com/office/drawing/2014/main" id="{D806B7B1-1437-4969-9829-4A9C64C92CED}"/>
              </a:ext>
            </a:extLst>
          </p:cNvPr>
          <p:cNvSpPr>
            <a:spLocks noGrp="1"/>
          </p:cNvSpPr>
          <p:nvPr>
            <p:ph idx="1"/>
          </p:nvPr>
        </p:nvSpPr>
        <p:spPr>
          <a:xfrm>
            <a:off x="631498" y="2135548"/>
            <a:ext cx="5745265" cy="4351338"/>
          </a:xfrm>
        </p:spPr>
        <p:txBody>
          <a:bodyPr>
            <a:normAutofit/>
          </a:bodyPr>
          <a:lstStyle/>
          <a:p>
            <a:pPr marL="514350" indent="-514350">
              <a:buFont typeface="Arial" panose="020B0604020202020204" pitchFamily="34" charset="0"/>
              <a:buAutoNum type="arabicPeriod"/>
            </a:pPr>
            <a:r>
              <a:rPr lang="en-GB" sz="1500" b="1" dirty="0"/>
              <a:t>Candidate</a:t>
            </a:r>
            <a:r>
              <a:rPr lang="en-GB" sz="1500" dirty="0"/>
              <a:t> – A student who is running in the elections </a:t>
            </a:r>
          </a:p>
          <a:p>
            <a:pPr marL="514350" indent="-514350">
              <a:buFont typeface="Arial" panose="020B0604020202020204" pitchFamily="34" charset="0"/>
              <a:buAutoNum type="arabicPeriod"/>
            </a:pPr>
            <a:r>
              <a:rPr lang="en-GB" sz="1500" b="1" dirty="0"/>
              <a:t>Campaigning</a:t>
            </a:r>
            <a:r>
              <a:rPr lang="en-GB" sz="1500" dirty="0"/>
              <a:t> – How candidates try to convince other students to vote for them. It might include handing out leaflets and talking to students on campus, or marketing online. </a:t>
            </a:r>
          </a:p>
          <a:p>
            <a:pPr marL="514350" indent="-514350">
              <a:buAutoNum type="arabicPeriod"/>
            </a:pPr>
            <a:r>
              <a:rPr lang="en-GB" sz="1500" b="1" dirty="0"/>
              <a:t>Manifesto (poster/video) </a:t>
            </a:r>
            <a:r>
              <a:rPr lang="en-GB" sz="1500" dirty="0"/>
              <a:t>– A poster/video that candidates create to explain why students should voter for them. It may include the candidates experience, motivation, and policies. </a:t>
            </a:r>
          </a:p>
          <a:p>
            <a:pPr marL="514350" indent="-514350">
              <a:buFont typeface="Arial" panose="020B0604020202020204" pitchFamily="34" charset="0"/>
              <a:buAutoNum type="arabicPeriod"/>
            </a:pPr>
            <a:r>
              <a:rPr lang="en-GB" sz="1500" b="1" dirty="0"/>
              <a:t>Deputy Returning Officer </a:t>
            </a:r>
            <a:r>
              <a:rPr lang="en-GB" sz="1500" dirty="0"/>
              <a:t>– An election expert who ensures that the election is fair, transparent &amp; democratic, and deals with complaint and other issues. </a:t>
            </a:r>
          </a:p>
          <a:p>
            <a:pPr marL="514350" indent="-514350">
              <a:buFont typeface="Arial" panose="020B0604020202020204" pitchFamily="34" charset="0"/>
              <a:buAutoNum type="arabicPeriod"/>
            </a:pPr>
            <a:r>
              <a:rPr lang="en-GB" sz="1500" b="1" dirty="0"/>
              <a:t>Question Time  </a:t>
            </a:r>
            <a:r>
              <a:rPr lang="en-GB" sz="1500" dirty="0"/>
              <a:t>- An event where candidates are asked questions by students.</a:t>
            </a:r>
          </a:p>
          <a:p>
            <a:pPr marL="514350" indent="-514350">
              <a:buFont typeface="Arial" panose="020B0604020202020204" pitchFamily="34" charset="0"/>
              <a:buAutoNum type="arabicPeriod"/>
            </a:pPr>
            <a:r>
              <a:rPr lang="en-GB" sz="1500" b="1" dirty="0"/>
              <a:t>RON </a:t>
            </a:r>
            <a:r>
              <a:rPr lang="en-GB" sz="1500" dirty="0"/>
              <a:t>– R.O.N. stand for Re-Open Nominations. Students can vote for R.O.N. in the elections to signify that they don’t think any of the candidates are suitable for the role. </a:t>
            </a:r>
          </a:p>
          <a:p>
            <a:pPr marL="0" indent="0">
              <a:buNone/>
            </a:pPr>
            <a:endParaRPr lang="en-GB" sz="1500" dirty="0"/>
          </a:p>
        </p:txBody>
      </p:sp>
      <p:pic>
        <p:nvPicPr>
          <p:cNvPr id="5" name="Picture 4">
            <a:extLst>
              <a:ext uri="{FF2B5EF4-FFF2-40B4-BE49-F238E27FC236}">
                <a16:creationId xmlns:a16="http://schemas.microsoft.com/office/drawing/2014/main" id="{127400A1-B827-4985-826D-92387F54FE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98150" y="1690688"/>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99548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39"/>
            <a:ext cx="11018520" cy="1434415"/>
          </a:xfrm>
        </p:spPr>
        <p:txBody>
          <a:bodyPr anchor="b">
            <a:normAutofit/>
          </a:bodyPr>
          <a:lstStyle/>
          <a:p>
            <a:r>
              <a:rPr lang="en-GB" sz="5400" b="1" dirty="0"/>
              <a:t>Rules &amp; Regulations</a:t>
            </a:r>
          </a:p>
        </p:txBody>
      </p:sp>
      <p:sp>
        <p:nvSpPr>
          <p:cNvPr id="3" name="Content Placeholder 2"/>
          <p:cNvSpPr>
            <a:spLocks noGrp="1"/>
          </p:cNvSpPr>
          <p:nvPr>
            <p:ph idx="1"/>
          </p:nvPr>
        </p:nvSpPr>
        <p:spPr>
          <a:xfrm>
            <a:off x="600987" y="1672954"/>
            <a:ext cx="6876057" cy="4119173"/>
          </a:xfrm>
        </p:spPr>
        <p:txBody>
          <a:bodyPr anchor="t">
            <a:noAutofit/>
          </a:bodyPr>
          <a:lstStyle/>
          <a:p>
            <a:pPr marL="0" indent="0">
              <a:buNone/>
            </a:pPr>
            <a:r>
              <a:rPr lang="en-GB" sz="1800" b="1" dirty="0"/>
              <a:t>ELECTION RULES 2024</a:t>
            </a:r>
            <a:endParaRPr lang="en-GB" sz="1800" dirty="0"/>
          </a:p>
          <a:p>
            <a:pPr marL="0" indent="0">
              <a:spcAft>
                <a:spcPts val="750"/>
              </a:spcAft>
              <a:buNone/>
            </a:pPr>
            <a:r>
              <a:rPr lang="en-GB" sz="1800" b="1" dirty="0">
                <a:solidFill>
                  <a:srgbClr val="000000"/>
                </a:solidFill>
                <a:effectLst/>
                <a:ea typeface="Times New Roman" panose="02020603050405020304" pitchFamily="18" charset="0"/>
              </a:rPr>
              <a:t>1. No coercion.</a:t>
            </a:r>
            <a:endParaRPr lang="en-GB" sz="1800" dirty="0">
              <a:effectLst/>
              <a:ea typeface="Times New Roman" panose="02020603050405020304" pitchFamily="18" charset="0"/>
            </a:endParaRPr>
          </a:p>
          <a:p>
            <a:pPr>
              <a:spcAft>
                <a:spcPts val="750"/>
              </a:spcAft>
            </a:pPr>
            <a:r>
              <a:rPr lang="en-GB" sz="1800" dirty="0">
                <a:solidFill>
                  <a:srgbClr val="000000"/>
                </a:solidFill>
                <a:effectLst/>
                <a:ea typeface="Times New Roman" panose="02020603050405020304" pitchFamily="18" charset="0"/>
              </a:rPr>
              <a:t>This means candidates cannot pressurise or force students to vote for them.  Standing over a student and watching them vote may be seen as coercion.  Candidates should not give electronic devices to voters to make them vote.</a:t>
            </a:r>
            <a:endParaRPr lang="en-GB" sz="1800" dirty="0">
              <a:ea typeface="Times New Roman" panose="02020603050405020304" pitchFamily="18" charset="0"/>
            </a:endParaRPr>
          </a:p>
          <a:p>
            <a:pPr marL="0" indent="0">
              <a:spcAft>
                <a:spcPts val="750"/>
              </a:spcAft>
              <a:buNone/>
            </a:pPr>
            <a:r>
              <a:rPr lang="en-GB" sz="1800" b="1" dirty="0">
                <a:solidFill>
                  <a:srgbClr val="000000"/>
                </a:solidFill>
                <a:effectLst/>
                <a:ea typeface="Times New Roman" panose="02020603050405020304" pitchFamily="18" charset="0"/>
              </a:rPr>
              <a:t>2. No bribery (financial or otherwise).</a:t>
            </a:r>
            <a:endParaRPr lang="en-GB" sz="1800" dirty="0">
              <a:effectLst/>
              <a:ea typeface="Times New Roman" panose="02020603050405020304" pitchFamily="18" charset="0"/>
            </a:endParaRPr>
          </a:p>
          <a:p>
            <a:pPr>
              <a:spcAft>
                <a:spcPts val="750"/>
              </a:spcAft>
            </a:pPr>
            <a:r>
              <a:rPr lang="en-GB" sz="1800" dirty="0">
                <a:solidFill>
                  <a:srgbClr val="000000"/>
                </a:solidFill>
                <a:effectLst/>
                <a:ea typeface="Times New Roman" panose="02020603050405020304" pitchFamily="18" charset="0"/>
              </a:rPr>
              <a:t>This means that candidates and campaign teams cannot pay students to vote for </a:t>
            </a:r>
            <a:r>
              <a:rPr lang="en-GB" sz="1800" dirty="0">
                <a:solidFill>
                  <a:srgbClr val="000000"/>
                </a:solidFill>
                <a:ea typeface="Times New Roman" panose="02020603050405020304" pitchFamily="18" charset="0"/>
              </a:rPr>
              <a:t>them</a:t>
            </a:r>
            <a:r>
              <a:rPr lang="en-GB" sz="1800" dirty="0">
                <a:solidFill>
                  <a:srgbClr val="000000"/>
                </a:solidFill>
                <a:effectLst/>
                <a:ea typeface="Times New Roman" panose="02020603050405020304" pitchFamily="18" charset="0"/>
              </a:rPr>
              <a:t> or offer to do something for them in order to get them to vote. </a:t>
            </a:r>
            <a:endParaRPr lang="en-GB" sz="1800" dirty="0">
              <a:effectLst/>
              <a:ea typeface="Times New Roman" panose="02020603050405020304" pitchFamily="18" charset="0"/>
            </a:endParaRPr>
          </a:p>
          <a:p>
            <a:pPr marL="0" indent="0">
              <a:spcAft>
                <a:spcPts val="750"/>
              </a:spcAft>
              <a:buNone/>
            </a:pPr>
            <a:r>
              <a:rPr lang="en-GB" sz="1800" b="1" dirty="0">
                <a:solidFill>
                  <a:srgbClr val="000000"/>
                </a:solidFill>
                <a:effectLst/>
                <a:ea typeface="Times New Roman" panose="02020603050405020304" pitchFamily="18" charset="0"/>
              </a:rPr>
              <a:t>3. No illegal discrimination.</a:t>
            </a:r>
            <a:endParaRPr lang="en-GB" sz="1800" dirty="0">
              <a:effectLst/>
              <a:ea typeface="Times New Roman" panose="02020603050405020304" pitchFamily="18" charset="0"/>
            </a:endParaRPr>
          </a:p>
          <a:p>
            <a:pPr>
              <a:spcAft>
                <a:spcPts val="750"/>
              </a:spcAft>
            </a:pPr>
            <a:r>
              <a:rPr lang="en-GB" sz="1800" dirty="0">
                <a:solidFill>
                  <a:srgbClr val="000000"/>
                </a:solidFill>
                <a:effectLst/>
                <a:ea typeface="Times New Roman" panose="02020603050405020304" pitchFamily="18" charset="0"/>
              </a:rPr>
              <a:t>Candidates should not do anything that could be discriminatory against protected characteristics (Gender Identification, Race, Religion, Disability, and Sexual Orientation).</a:t>
            </a:r>
          </a:p>
          <a:p>
            <a:pPr marL="0" indent="0">
              <a:spcAft>
                <a:spcPts val="750"/>
              </a:spcAft>
              <a:buNone/>
            </a:pPr>
            <a:endParaRPr lang="en-GB" sz="1800" dirty="0">
              <a:effectLst/>
              <a:ea typeface="Times New Roman" panose="02020603050405020304" pitchFamily="18" charset="0"/>
            </a:endParaRPr>
          </a:p>
          <a:p>
            <a:endParaRPr lang="en-GB" sz="140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3799" b="4"/>
          <a:stretch/>
        </p:blipFill>
        <p:spPr>
          <a:xfrm>
            <a:off x="7675658" y="2093976"/>
            <a:ext cx="3941064" cy="4096512"/>
          </a:xfrm>
          <a:prstGeom prst="rect">
            <a:avLst/>
          </a:prstGeom>
        </p:spPr>
      </p:pic>
    </p:spTree>
    <p:extLst>
      <p:ext uri="{BB962C8B-B14F-4D97-AF65-F5344CB8AC3E}">
        <p14:creationId xmlns:p14="http://schemas.microsoft.com/office/powerpoint/2010/main" val="2245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1863" y="-57791"/>
            <a:ext cx="6059420" cy="1434415"/>
          </a:xfrm>
        </p:spPr>
        <p:txBody>
          <a:bodyPr anchor="b">
            <a:normAutofit/>
          </a:bodyPr>
          <a:lstStyle/>
          <a:p>
            <a:r>
              <a:rPr lang="en-GB" sz="5400" b="1" dirty="0"/>
              <a:t>Rules &amp; Regulations</a:t>
            </a:r>
          </a:p>
        </p:txBody>
      </p:sp>
      <p:sp>
        <p:nvSpPr>
          <p:cNvPr id="3" name="Content Placeholder 2"/>
          <p:cNvSpPr>
            <a:spLocks noGrp="1"/>
          </p:cNvSpPr>
          <p:nvPr>
            <p:ph idx="1"/>
          </p:nvPr>
        </p:nvSpPr>
        <p:spPr>
          <a:xfrm>
            <a:off x="441863" y="1396721"/>
            <a:ext cx="7446093" cy="5014127"/>
          </a:xfrm>
        </p:spPr>
        <p:txBody>
          <a:bodyPr anchor="t">
            <a:normAutofit fontScale="25000" lnSpcReduction="20000"/>
          </a:bodyPr>
          <a:lstStyle/>
          <a:p>
            <a:pPr marL="0" indent="0">
              <a:spcAft>
                <a:spcPts val="750"/>
              </a:spcAft>
              <a:buNone/>
            </a:pPr>
            <a:r>
              <a:rPr lang="en-GB" sz="7200" b="1" dirty="0">
                <a:solidFill>
                  <a:srgbClr val="000000"/>
                </a:solidFill>
                <a:effectLst/>
                <a:ea typeface="Times New Roman" panose="02020603050405020304" pitchFamily="18" charset="0"/>
              </a:rPr>
              <a:t>4. Campaigning. </a:t>
            </a:r>
            <a:endParaRPr lang="en-GB" sz="7200" dirty="0">
              <a:effectLst/>
              <a:ea typeface="Times New Roman" panose="02020603050405020304" pitchFamily="18" charset="0"/>
            </a:endParaRPr>
          </a:p>
          <a:p>
            <a:pPr>
              <a:spcAft>
                <a:spcPts val="750"/>
              </a:spcAft>
            </a:pPr>
            <a:r>
              <a:rPr lang="en-GB" sz="7200" dirty="0">
                <a:solidFill>
                  <a:srgbClr val="000000"/>
                </a:solidFill>
                <a:effectLst/>
                <a:ea typeface="Times New Roman" panose="02020603050405020304" pitchFamily="18" charset="0"/>
              </a:rPr>
              <a:t>All candidates must stick to the fixed budget. Overspending of the budget will result in disqualification. </a:t>
            </a:r>
            <a:endParaRPr lang="en-GB" sz="7200" dirty="0">
              <a:effectLst/>
              <a:ea typeface="Times New Roman" panose="02020603050405020304" pitchFamily="18" charset="0"/>
            </a:endParaRPr>
          </a:p>
          <a:p>
            <a:pPr>
              <a:spcAft>
                <a:spcPts val="750"/>
              </a:spcAft>
            </a:pPr>
            <a:r>
              <a:rPr lang="en-GB" sz="7200" dirty="0">
                <a:solidFill>
                  <a:srgbClr val="000000"/>
                </a:solidFill>
                <a:effectLst/>
                <a:ea typeface="Times New Roman" panose="02020603050405020304" pitchFamily="18" charset="0"/>
              </a:rPr>
              <a:t>In-person campaigning is allowed, as long as you respect individuals’ boundaries.</a:t>
            </a:r>
            <a:endParaRPr lang="en-GB" sz="7200" dirty="0">
              <a:effectLst/>
              <a:ea typeface="Times New Roman" panose="02020603050405020304" pitchFamily="18" charset="0"/>
            </a:endParaRPr>
          </a:p>
          <a:p>
            <a:pPr>
              <a:spcAft>
                <a:spcPts val="750"/>
              </a:spcAft>
            </a:pPr>
            <a:r>
              <a:rPr lang="en-GB" sz="7200" dirty="0">
                <a:solidFill>
                  <a:srgbClr val="000000"/>
                </a:solidFill>
                <a:effectLst/>
                <a:ea typeface="Times New Roman" panose="02020603050405020304" pitchFamily="18" charset="0"/>
              </a:rPr>
              <a:t>Campaigns should be sustainable</a:t>
            </a:r>
            <a:r>
              <a:rPr lang="en-GB" sz="7200" dirty="0">
                <a:solidFill>
                  <a:srgbClr val="000000"/>
                </a:solidFill>
                <a:ea typeface="Times New Roman" panose="02020603050405020304" pitchFamily="18" charset="0"/>
              </a:rPr>
              <a:t> and </a:t>
            </a:r>
            <a:r>
              <a:rPr lang="en-GB" sz="7200" dirty="0">
                <a:solidFill>
                  <a:srgbClr val="000000"/>
                </a:solidFill>
                <a:effectLst/>
                <a:ea typeface="Times New Roman" panose="02020603050405020304" pitchFamily="18" charset="0"/>
              </a:rPr>
              <a:t>accessible. </a:t>
            </a:r>
            <a:endParaRPr lang="en-GB" sz="7200" dirty="0">
              <a:solidFill>
                <a:srgbClr val="000000"/>
              </a:solidFill>
              <a:ea typeface="Times New Roman" panose="02020603050405020304" pitchFamily="18" charset="0"/>
            </a:endParaRPr>
          </a:p>
          <a:p>
            <a:pPr>
              <a:spcAft>
                <a:spcPts val="750"/>
              </a:spcAft>
            </a:pPr>
            <a:r>
              <a:rPr lang="en-GB" sz="7200" dirty="0">
                <a:solidFill>
                  <a:srgbClr val="000000"/>
                </a:solidFill>
                <a:effectLst/>
                <a:ea typeface="Times New Roman" panose="02020603050405020304" pitchFamily="18" charset="0"/>
              </a:rPr>
              <a:t>Digital campaigning should follow social media platform rules and regulations. For further information, refer to SU Guidance. Spamming and trolling types of behaviour may be considered to be a breach of this rule. </a:t>
            </a:r>
            <a:endParaRPr lang="en-GB" sz="7200" dirty="0">
              <a:effectLst/>
              <a:ea typeface="Times New Roman" panose="02020603050405020304" pitchFamily="18" charset="0"/>
            </a:endParaRPr>
          </a:p>
          <a:p>
            <a:pPr>
              <a:spcAft>
                <a:spcPts val="750"/>
              </a:spcAft>
            </a:pPr>
            <a:r>
              <a:rPr lang="en-GB" sz="7200" dirty="0">
                <a:solidFill>
                  <a:srgbClr val="000000"/>
                </a:solidFill>
                <a:effectLst/>
                <a:ea typeface="Times New Roman" panose="02020603050405020304" pitchFamily="18" charset="0"/>
              </a:rPr>
              <a:t>Pre-campaigning is not allowed. This means campaigning before campaigning has been permitted by the SU. </a:t>
            </a:r>
          </a:p>
          <a:p>
            <a:pPr>
              <a:spcAft>
                <a:spcPts val="750"/>
              </a:spcAft>
            </a:pPr>
            <a:r>
              <a:rPr lang="en-GB" sz="7200" dirty="0">
                <a:solidFill>
                  <a:srgbClr val="000000"/>
                </a:solidFill>
                <a:ea typeface="Times New Roman" panose="02020603050405020304" pitchFamily="18" charset="0"/>
              </a:rPr>
              <a:t>Candidates are allowed to create social media accounts and populate them with followers </a:t>
            </a:r>
            <a:r>
              <a:rPr lang="en-GB" sz="7200" b="1" dirty="0">
                <a:solidFill>
                  <a:srgbClr val="000000"/>
                </a:solidFill>
                <a:ea typeface="Times New Roman" panose="02020603050405020304" pitchFamily="18" charset="0"/>
              </a:rPr>
              <a:t>ONLY. </a:t>
            </a:r>
            <a:r>
              <a:rPr lang="en-GB" sz="7200" dirty="0">
                <a:solidFill>
                  <a:srgbClr val="000000"/>
                </a:solidFill>
                <a:ea typeface="Times New Roman" panose="02020603050405020304" pitchFamily="18" charset="0"/>
              </a:rPr>
              <a:t>Candidates should not populate these accounts with posts or stories prior to the start of campaigning. </a:t>
            </a:r>
            <a:endParaRPr lang="en-GB" sz="7200" dirty="0">
              <a:effectLst/>
              <a:ea typeface="Times New Roman" panose="02020603050405020304" pitchFamily="18" charset="0"/>
            </a:endParaRPr>
          </a:p>
          <a:p>
            <a:pPr>
              <a:spcAft>
                <a:spcPts val="750"/>
              </a:spcAft>
            </a:pPr>
            <a:r>
              <a:rPr lang="en-GB" sz="7200" dirty="0">
                <a:solidFill>
                  <a:srgbClr val="000000"/>
                </a:solidFill>
                <a:effectLst/>
                <a:ea typeface="Times New Roman" panose="02020603050405020304" pitchFamily="18" charset="0"/>
              </a:rPr>
              <a:t>No posters and/or campaigning are allowed in the library and the quiet study area on the 7</a:t>
            </a:r>
            <a:r>
              <a:rPr lang="en-GB" sz="7200" baseline="30000" dirty="0">
                <a:solidFill>
                  <a:srgbClr val="000000"/>
                </a:solidFill>
                <a:effectLst/>
                <a:ea typeface="Times New Roman" panose="02020603050405020304" pitchFamily="18" charset="0"/>
              </a:rPr>
              <a:t>th</a:t>
            </a:r>
            <a:r>
              <a:rPr lang="en-GB" sz="7200" dirty="0">
                <a:solidFill>
                  <a:srgbClr val="000000"/>
                </a:solidFill>
                <a:effectLst/>
                <a:ea typeface="Times New Roman" panose="02020603050405020304" pitchFamily="18" charset="0"/>
              </a:rPr>
              <a:t> floor of the Main Building. </a:t>
            </a:r>
            <a:endParaRPr lang="en-GB" sz="7200" dirty="0">
              <a:effectLst/>
              <a:ea typeface="Times New Roman" panose="02020603050405020304" pitchFamily="18" charset="0"/>
            </a:endParaRPr>
          </a:p>
          <a:p>
            <a:pPr marL="0" indent="0">
              <a:buNone/>
            </a:pPr>
            <a:endParaRPr lang="en-GB" sz="1000"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799" b="4"/>
          <a:stretch/>
        </p:blipFill>
        <p:spPr>
          <a:xfrm>
            <a:off x="8107737" y="2093976"/>
            <a:ext cx="3941064" cy="4096512"/>
          </a:xfrm>
          <a:prstGeom prst="rect">
            <a:avLst/>
          </a:prstGeom>
        </p:spPr>
      </p:pic>
    </p:spTree>
    <p:extLst>
      <p:ext uri="{BB962C8B-B14F-4D97-AF65-F5344CB8AC3E}">
        <p14:creationId xmlns:p14="http://schemas.microsoft.com/office/powerpoint/2010/main" val="184403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0243" y="298710"/>
            <a:ext cx="7305415" cy="1434415"/>
          </a:xfrm>
        </p:spPr>
        <p:txBody>
          <a:bodyPr anchor="b">
            <a:normAutofit/>
          </a:bodyPr>
          <a:lstStyle/>
          <a:p>
            <a:r>
              <a:rPr lang="en-GB" sz="5400" b="1" dirty="0"/>
              <a:t>Rules &amp; Regulations</a:t>
            </a:r>
          </a:p>
        </p:txBody>
      </p:sp>
      <p:sp>
        <p:nvSpPr>
          <p:cNvPr id="3" name="Content Placeholder 2"/>
          <p:cNvSpPr>
            <a:spLocks noGrp="1"/>
          </p:cNvSpPr>
          <p:nvPr>
            <p:ph idx="1"/>
          </p:nvPr>
        </p:nvSpPr>
        <p:spPr>
          <a:xfrm>
            <a:off x="370243" y="1733125"/>
            <a:ext cx="7305415" cy="5172497"/>
          </a:xfrm>
        </p:spPr>
        <p:txBody>
          <a:bodyPr anchor="t">
            <a:normAutofit/>
          </a:bodyPr>
          <a:lstStyle/>
          <a:p>
            <a:pPr marL="0" indent="0">
              <a:spcAft>
                <a:spcPts val="750"/>
              </a:spcAft>
              <a:buNone/>
            </a:pPr>
            <a:r>
              <a:rPr lang="en-GB" sz="1800" b="1" dirty="0">
                <a:solidFill>
                  <a:srgbClr val="000000"/>
                </a:solidFill>
                <a:effectLst/>
                <a:ea typeface="Times New Roman" panose="02020603050405020304" pitchFamily="18" charset="0"/>
              </a:rPr>
              <a:t>5. All campaign materials is subject to scrutiny by the Deputy Returning Officer (DRO).</a:t>
            </a:r>
            <a:endParaRPr lang="en-GB" sz="1800" dirty="0">
              <a:effectLst/>
              <a:ea typeface="Times New Roman" panose="02020603050405020304" pitchFamily="18" charset="0"/>
            </a:endParaRPr>
          </a:p>
          <a:p>
            <a:pPr>
              <a:spcAft>
                <a:spcPts val="750"/>
              </a:spcAft>
            </a:pPr>
            <a:r>
              <a:rPr lang="en-GB" sz="1800" dirty="0">
                <a:solidFill>
                  <a:srgbClr val="000000"/>
                </a:solidFill>
                <a:effectLst/>
                <a:ea typeface="Times New Roman" panose="02020603050405020304" pitchFamily="18" charset="0"/>
              </a:rPr>
              <a:t>This means that manifestos, posters and flyers/leaflets </a:t>
            </a:r>
            <a:r>
              <a:rPr lang="en-GB" sz="1800" dirty="0">
                <a:solidFill>
                  <a:srgbClr val="000000"/>
                </a:solidFill>
                <a:ea typeface="Times New Roman" panose="02020603050405020304" pitchFamily="18" charset="0"/>
              </a:rPr>
              <a:t>will</a:t>
            </a:r>
            <a:r>
              <a:rPr lang="en-GB" sz="1800" dirty="0">
                <a:solidFill>
                  <a:srgbClr val="000000"/>
                </a:solidFill>
                <a:effectLst/>
                <a:ea typeface="Times New Roman" panose="02020603050405020304" pitchFamily="18" charset="0"/>
              </a:rPr>
              <a:t> be </a:t>
            </a:r>
            <a:r>
              <a:rPr lang="en-GB" sz="1800" dirty="0">
                <a:solidFill>
                  <a:srgbClr val="000000"/>
                </a:solidFill>
                <a:ea typeface="Times New Roman" panose="02020603050405020304" pitchFamily="18" charset="0"/>
              </a:rPr>
              <a:t>subject to scrutiny</a:t>
            </a:r>
            <a:r>
              <a:rPr lang="en-GB" sz="1800" dirty="0">
                <a:solidFill>
                  <a:srgbClr val="000000"/>
                </a:solidFill>
                <a:effectLst/>
                <a:ea typeface="Times New Roman" panose="02020603050405020304" pitchFamily="18" charset="0"/>
              </a:rPr>
              <a:t>.</a:t>
            </a:r>
            <a:endParaRPr lang="en-GB" sz="1800" dirty="0">
              <a:effectLst/>
              <a:ea typeface="Times New Roman" panose="02020603050405020304" pitchFamily="18" charset="0"/>
            </a:endParaRPr>
          </a:p>
          <a:p>
            <a:pPr marL="0" indent="0">
              <a:spcAft>
                <a:spcPts val="750"/>
              </a:spcAft>
              <a:buNone/>
            </a:pPr>
            <a:r>
              <a:rPr lang="en-GB" sz="1800" b="1" dirty="0">
                <a:solidFill>
                  <a:srgbClr val="000000"/>
                </a:solidFill>
                <a:effectLst/>
                <a:ea typeface="Times New Roman" panose="02020603050405020304" pitchFamily="18" charset="0"/>
              </a:rPr>
              <a:t>6. All current Aston University and Aston SU rules must be complied with.</a:t>
            </a:r>
            <a:endParaRPr lang="en-GB" sz="1800" dirty="0">
              <a:effectLst/>
              <a:ea typeface="Times New Roman" panose="02020603050405020304" pitchFamily="18" charset="0"/>
            </a:endParaRPr>
          </a:p>
          <a:p>
            <a:pPr>
              <a:lnSpc>
                <a:spcPct val="107000"/>
              </a:lnSpc>
              <a:spcAft>
                <a:spcPts val="800"/>
              </a:spcAft>
            </a:pPr>
            <a:r>
              <a:rPr lang="en-GB" sz="1800" dirty="0">
                <a:solidFill>
                  <a:srgbClr val="000000"/>
                </a:solidFill>
                <a:effectLst/>
                <a:ea typeface="Calibri" panose="020F0502020204030204" pitchFamily="34" charset="0"/>
                <a:cs typeface="Times New Roman" panose="02020603050405020304" pitchFamily="18" charset="0"/>
              </a:rPr>
              <a:t>Local rules apply. For example, the Library will not allow any campaigning inside the Library. This includes speaking to anyone within the library and its premises. A breach of this local rule is a breach of the Election Rules.</a:t>
            </a:r>
            <a:endParaRPr lang="en-GB" sz="18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ea typeface="Calibri" panose="020F0502020204030204" pitchFamily="34" charset="0"/>
                <a:cs typeface="Times New Roman" panose="02020603050405020304" pitchFamily="18" charset="0"/>
              </a:rPr>
              <a:t>Different parts of Aston University will have different rules. Some Colleges may allow candidates to leave leaflets in their office. Others may not. If they allow 1 candidate to leave leaflets, they must allow all candidates to do so. The university is not allowed to show preference to one candidate over another.</a:t>
            </a:r>
            <a:endParaRPr lang="en-GB" sz="1800" dirty="0">
              <a:effectLs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799" b="4"/>
          <a:stretch/>
        </p:blipFill>
        <p:spPr>
          <a:xfrm>
            <a:off x="7675658" y="2093976"/>
            <a:ext cx="3941064" cy="4096512"/>
          </a:xfrm>
          <a:prstGeom prst="rect">
            <a:avLst/>
          </a:prstGeom>
        </p:spPr>
      </p:pic>
    </p:spTree>
    <p:extLst>
      <p:ext uri="{BB962C8B-B14F-4D97-AF65-F5344CB8AC3E}">
        <p14:creationId xmlns:p14="http://schemas.microsoft.com/office/powerpoint/2010/main" val="385789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72493" y="238539"/>
            <a:ext cx="11018520" cy="1434415"/>
          </a:xfrm>
        </p:spPr>
        <p:txBody>
          <a:bodyPr anchor="b">
            <a:normAutofit/>
          </a:bodyPr>
          <a:lstStyle/>
          <a:p>
            <a:r>
              <a:rPr lang="en-GB" sz="5400" b="1" dirty="0"/>
              <a:t>Rules &amp; Regulations</a:t>
            </a:r>
          </a:p>
        </p:txBody>
      </p:sp>
      <p:sp>
        <p:nvSpPr>
          <p:cNvPr id="3" name="Content Placeholder 2"/>
          <p:cNvSpPr>
            <a:spLocks noGrp="1"/>
          </p:cNvSpPr>
          <p:nvPr>
            <p:ph idx="1"/>
          </p:nvPr>
        </p:nvSpPr>
        <p:spPr>
          <a:xfrm>
            <a:off x="222315" y="1953617"/>
            <a:ext cx="7639816" cy="4548145"/>
          </a:xfrm>
        </p:spPr>
        <p:txBody>
          <a:bodyPr anchor="t">
            <a:normAutofit/>
          </a:bodyPr>
          <a:lstStyle/>
          <a:p>
            <a:pPr marL="0" indent="0">
              <a:spcAft>
                <a:spcPts val="750"/>
              </a:spcAft>
              <a:buNone/>
            </a:pPr>
            <a:r>
              <a:rPr lang="en-GB" sz="1800" b="1" dirty="0">
                <a:solidFill>
                  <a:srgbClr val="000000"/>
                </a:solidFill>
                <a:effectLst/>
                <a:latin typeface="Calibri" panose="020F0502020204030204" pitchFamily="34" charset="0"/>
                <a:ea typeface="Times New Roman" panose="02020603050405020304" pitchFamily="18" charset="0"/>
              </a:rPr>
              <a:t>GUIDING PRINCIPLES 2024</a:t>
            </a: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1. All Candidates should have equal and fair access to be able to communicate with students.</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2. Current officers or students in a position within the union/university should not use that position to advantage themselves. This includes SU </a:t>
            </a:r>
            <a:r>
              <a:rPr lang="en-GB" sz="1800" dirty="0">
                <a:solidFill>
                  <a:srgbClr val="000000"/>
                </a:solidFill>
                <a:latin typeface="Calibri" panose="020F0502020204030204" pitchFamily="34" charset="0"/>
                <a:ea typeface="Times New Roman" panose="02020603050405020304" pitchFamily="18" charset="0"/>
              </a:rPr>
              <a:t>Student</a:t>
            </a:r>
            <a:r>
              <a:rPr lang="en-GB" sz="1800" dirty="0">
                <a:solidFill>
                  <a:srgbClr val="000000"/>
                </a:solidFill>
                <a:effectLst/>
                <a:latin typeface="Calibri" panose="020F0502020204030204" pitchFamily="34" charset="0"/>
                <a:ea typeface="Times New Roman" panose="02020603050405020304" pitchFamily="18" charset="0"/>
              </a:rPr>
              <a:t> Reps using email lists/social media that they have in their role to contact voters.</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3. Candidates should not canvas or seek the support of Aston University or SU staff. </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4. There will be equal support offered to all candidates.</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5. Candidates must be open and honest in their campaigning</a:t>
            </a: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6. All students should be given a free and fair choice at the point of voting.</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endParaRPr lang="en-GB" sz="1600" dirty="0">
              <a:effectLs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799" b="4"/>
          <a:stretch/>
        </p:blipFill>
        <p:spPr>
          <a:xfrm>
            <a:off x="7675658" y="2093976"/>
            <a:ext cx="3941064" cy="4096512"/>
          </a:xfrm>
          <a:prstGeom prst="rect">
            <a:avLst/>
          </a:prstGeom>
        </p:spPr>
      </p:pic>
    </p:spTree>
    <p:extLst>
      <p:ext uri="{BB962C8B-B14F-4D97-AF65-F5344CB8AC3E}">
        <p14:creationId xmlns:p14="http://schemas.microsoft.com/office/powerpoint/2010/main" val="114629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72493" y="238539"/>
            <a:ext cx="11018520" cy="1434415"/>
          </a:xfrm>
        </p:spPr>
        <p:txBody>
          <a:bodyPr anchor="b">
            <a:normAutofit/>
          </a:bodyPr>
          <a:lstStyle/>
          <a:p>
            <a:r>
              <a:rPr lang="en-GB" sz="5400" b="1" dirty="0"/>
              <a:t>Rules &amp; Regulations</a:t>
            </a:r>
          </a:p>
        </p:txBody>
      </p:sp>
      <p:sp>
        <p:nvSpPr>
          <p:cNvPr id="3" name="Content Placeholder 2"/>
          <p:cNvSpPr>
            <a:spLocks noGrp="1"/>
          </p:cNvSpPr>
          <p:nvPr>
            <p:ph idx="1"/>
          </p:nvPr>
        </p:nvSpPr>
        <p:spPr>
          <a:xfrm>
            <a:off x="196553" y="2071315"/>
            <a:ext cx="7547272" cy="4548145"/>
          </a:xfrm>
        </p:spPr>
        <p:txBody>
          <a:bodyPr anchor="t">
            <a:normAutofit/>
          </a:bodyPr>
          <a:lstStyle/>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7. Voters should not be harassed or given direct instruction on how to vote at the point they are making their vote</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8. Campaigning should be done by Aston students to Aston students.</a:t>
            </a: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9. Negative campaigning should be avoided. This is focussing on bad things or perceived bad things about other candidates. Campaigning should be based on what you will bring to the role.</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10. Ignorance will not normally be considered a defence.</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11. Teams/slates are permitted. The DRO should be informed when a slate/team exists. If the DRO is not informed that a group of candidates are standing on a slate/team the DRO will look to the facts and the reality of the situation to decide whether candidates are standing as part of a slate/team.</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12. Any complaints should be submitted to the DRO in a timely manner and at the very latest, one hour after voting has closed. </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endParaRPr lang="en-GB" sz="1600" dirty="0">
              <a:effectLs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799" b="4"/>
          <a:stretch/>
        </p:blipFill>
        <p:spPr>
          <a:xfrm>
            <a:off x="7675658" y="2093976"/>
            <a:ext cx="3941064" cy="4096512"/>
          </a:xfrm>
          <a:prstGeom prst="rect">
            <a:avLst/>
          </a:prstGeom>
        </p:spPr>
      </p:pic>
    </p:spTree>
    <p:extLst>
      <p:ext uri="{BB962C8B-B14F-4D97-AF65-F5344CB8AC3E}">
        <p14:creationId xmlns:p14="http://schemas.microsoft.com/office/powerpoint/2010/main" val="45504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72493" y="238539"/>
            <a:ext cx="11018520" cy="1434415"/>
          </a:xfrm>
        </p:spPr>
        <p:txBody>
          <a:bodyPr anchor="b">
            <a:normAutofit/>
          </a:bodyPr>
          <a:lstStyle/>
          <a:p>
            <a:r>
              <a:rPr lang="en-GB" sz="5400" b="1" dirty="0"/>
              <a:t>Rules &amp; Regulations</a:t>
            </a:r>
          </a:p>
        </p:txBody>
      </p:sp>
      <p:sp>
        <p:nvSpPr>
          <p:cNvPr id="3" name="Content Placeholder 2"/>
          <p:cNvSpPr>
            <a:spLocks noGrp="1"/>
          </p:cNvSpPr>
          <p:nvPr>
            <p:ph idx="1"/>
          </p:nvPr>
        </p:nvSpPr>
        <p:spPr>
          <a:xfrm>
            <a:off x="350378" y="2071315"/>
            <a:ext cx="7393447" cy="4548145"/>
          </a:xfrm>
        </p:spPr>
        <p:txBody>
          <a:bodyPr anchor="t">
            <a:normAutofit fontScale="92500" lnSpcReduction="10000"/>
          </a:bodyPr>
          <a:lstStyle/>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13. All candidates must off set their printing by following these rules:</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a. For every 100 flyers and/or leaflets you must account £5 from your budget to plant a tree**. </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b. For every 50 posters* you must account £5 from your budget to plant a tree**. </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c. Please be mindful of the adhesive you use to put up your flyers/leaflets/posters i.e., no tape or stick glue. You can use blue/white tac. </a:t>
            </a: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800" dirty="0">
                <a:solidFill>
                  <a:srgbClr val="000000"/>
                </a:solidFill>
                <a:effectLst/>
                <a:latin typeface="Calibri" panose="020F0502020204030204" pitchFamily="34" charset="0"/>
                <a:ea typeface="Times New Roman" panose="02020603050405020304" pitchFamily="18" charset="0"/>
              </a:rPr>
              <a:t>* The Students’ Union considers A5/A6 sizes as flyers, anything above A4 is considered a poster. </a:t>
            </a:r>
            <a:endParaRPr lang="en-GB" sz="18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All printing should be accounted for via claim forms and submitted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union.voice@aston.ac.uk</a:t>
            </a:r>
            <a:r>
              <a:rPr lang="en-GB" sz="1800" dirty="0">
                <a:effectLst/>
                <a:latin typeface="Calibri" panose="020F0502020204030204" pitchFamily="34" charset="0"/>
                <a:ea typeface="Calibri" panose="020F0502020204030204" pitchFamily="34" charset="0"/>
                <a:cs typeface="Calibri" panose="020F0502020204030204" pitchFamily="34" charset="0"/>
              </a:rPr>
              <a:t>. The Student Voice Team will calculate your return after off-setting your printing.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14. Candidates should not film other candidates or individuals without seeking permission from them.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750"/>
              </a:spcAft>
              <a:buNone/>
            </a:pPr>
            <a:endParaRPr lang="en-GB" sz="1800" dirty="0">
              <a:effectLst/>
              <a:latin typeface="Times New Roman" panose="02020603050405020304" pitchFamily="18" charset="0"/>
              <a:ea typeface="Times New Roman" panose="02020603050405020304" pitchFamily="18" charset="0"/>
            </a:endParaRPr>
          </a:p>
          <a:p>
            <a:pPr marL="0" indent="0">
              <a:spcAft>
                <a:spcPts val="750"/>
              </a:spcAft>
              <a:buNone/>
            </a:pPr>
            <a:endParaRPr lang="en-GB" sz="1600" dirty="0">
              <a:effectLs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799" b="4"/>
          <a:stretch/>
        </p:blipFill>
        <p:spPr>
          <a:xfrm>
            <a:off x="7675658" y="2093976"/>
            <a:ext cx="3941064" cy="4096512"/>
          </a:xfrm>
          <a:prstGeom prst="rect">
            <a:avLst/>
          </a:prstGeom>
        </p:spPr>
      </p:pic>
    </p:spTree>
    <p:extLst>
      <p:ext uri="{BB962C8B-B14F-4D97-AF65-F5344CB8AC3E}">
        <p14:creationId xmlns:p14="http://schemas.microsoft.com/office/powerpoint/2010/main" val="51594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80975" y="590550"/>
            <a:ext cx="6457950" cy="729979"/>
          </a:xfrm>
        </p:spPr>
        <p:txBody>
          <a:bodyPr anchor="b">
            <a:normAutofit fontScale="90000"/>
          </a:bodyPr>
          <a:lstStyle/>
          <a:p>
            <a:r>
              <a:rPr lang="en-GB" sz="5400" b="1" dirty="0"/>
              <a:t>Rules &amp; Regulations</a:t>
            </a:r>
          </a:p>
        </p:txBody>
      </p:sp>
      <p:sp>
        <p:nvSpPr>
          <p:cNvPr id="3" name="Content Placeholder 2"/>
          <p:cNvSpPr>
            <a:spLocks noGrp="1"/>
          </p:cNvSpPr>
          <p:nvPr>
            <p:ph idx="1"/>
          </p:nvPr>
        </p:nvSpPr>
        <p:spPr>
          <a:xfrm>
            <a:off x="267692" y="1320529"/>
            <a:ext cx="7685683" cy="4096512"/>
          </a:xfrm>
        </p:spPr>
        <p:txBody>
          <a:bodyPr anchor="t">
            <a:noAutofit/>
          </a:bodyPr>
          <a:lstStyle/>
          <a:p>
            <a:pPr marL="0" indent="0">
              <a:spcAft>
                <a:spcPts val="750"/>
              </a:spcAft>
              <a:buNone/>
            </a:pPr>
            <a:r>
              <a:rPr lang="en-GB" sz="1500" b="1" dirty="0">
                <a:solidFill>
                  <a:srgbClr val="000000"/>
                </a:solidFill>
                <a:effectLst/>
                <a:latin typeface="Arial" panose="020B0604020202020204" pitchFamily="34" charset="0"/>
                <a:ea typeface="Times New Roman" panose="02020603050405020304" pitchFamily="18" charset="0"/>
              </a:rPr>
              <a:t>BREACHES OF ELECTION RULES</a:t>
            </a:r>
            <a:endParaRPr lang="en-GB" sz="15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500" dirty="0">
                <a:solidFill>
                  <a:srgbClr val="000000"/>
                </a:solidFill>
                <a:effectLst/>
                <a:latin typeface="Arial" panose="020B0604020202020204" pitchFamily="34" charset="0"/>
                <a:ea typeface="Times New Roman" panose="02020603050405020304" pitchFamily="18" charset="0"/>
              </a:rPr>
              <a:t>Any breaches of rules should be reported to the Deputy Returning Officer on</a:t>
            </a:r>
            <a:r>
              <a:rPr lang="en-GB" sz="1500" dirty="0">
                <a:solidFill>
                  <a:srgbClr val="333333"/>
                </a:solidFill>
                <a:effectLst/>
                <a:latin typeface="Arial" panose="020B0604020202020204" pitchFamily="34" charset="0"/>
                <a:ea typeface="Times New Roman" panose="02020603050405020304" pitchFamily="18" charset="0"/>
              </a:rPr>
              <a:t> </a:t>
            </a:r>
            <a:r>
              <a:rPr lang="en-GB" sz="1500" u="sng" dirty="0">
                <a:solidFill>
                  <a:srgbClr val="337AB7"/>
                </a:solidFill>
                <a:effectLst/>
                <a:latin typeface="Arial" panose="020B0604020202020204" pitchFamily="34" charset="0"/>
                <a:ea typeface="Times New Roman" panose="02020603050405020304" pitchFamily="18" charset="0"/>
                <a:hlinkClick r:id="rId2"/>
              </a:rPr>
              <a:t>union.returningofficer@aston.ac.uk</a:t>
            </a:r>
            <a:r>
              <a:rPr lang="en-GB" sz="1500" dirty="0">
                <a:solidFill>
                  <a:srgbClr val="333333"/>
                </a:solidFill>
                <a:effectLst/>
                <a:latin typeface="Arial" panose="020B0604020202020204" pitchFamily="34" charset="0"/>
                <a:ea typeface="Times New Roman" panose="02020603050405020304" pitchFamily="18" charset="0"/>
              </a:rPr>
              <a:t>. </a:t>
            </a:r>
            <a:endParaRPr lang="en-GB" sz="15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500" dirty="0">
                <a:solidFill>
                  <a:srgbClr val="333333"/>
                </a:solidFill>
                <a:effectLst/>
                <a:latin typeface="Arial" panose="020B0604020202020204" pitchFamily="34" charset="0"/>
                <a:ea typeface="Times New Roman" panose="02020603050405020304" pitchFamily="18" charset="0"/>
              </a:rPr>
              <a:t>Please note, in order for the DRO to make a valid decision, evidence is required. </a:t>
            </a:r>
            <a:endParaRPr lang="en-GB" sz="15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500" dirty="0">
                <a:solidFill>
                  <a:srgbClr val="333333"/>
                </a:solidFill>
                <a:effectLst/>
                <a:latin typeface="Arial" panose="020B0604020202020204" pitchFamily="34" charset="0"/>
                <a:ea typeface="Times New Roman" panose="02020603050405020304" pitchFamily="18" charset="0"/>
              </a:rPr>
              <a:t>If you witness a breach of campaigning please indicate the specific time, date and location, to assist with the investigation. Complaints will be accepted up until 1 hour after the close of voting. </a:t>
            </a:r>
            <a:endParaRPr lang="en-GB" sz="15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500" b="1" dirty="0">
                <a:solidFill>
                  <a:srgbClr val="000000"/>
                </a:solidFill>
                <a:effectLst/>
                <a:latin typeface="Arial" panose="020B0604020202020204" pitchFamily="34" charset="0"/>
                <a:ea typeface="Times New Roman" panose="02020603050405020304" pitchFamily="18" charset="0"/>
              </a:rPr>
              <a:t>What happens if the rules are broken?</a:t>
            </a:r>
            <a:endParaRPr lang="en-GB" sz="1500" dirty="0">
              <a:effectLst/>
              <a:latin typeface="Times New Roman" panose="02020603050405020304" pitchFamily="18" charset="0"/>
              <a:ea typeface="Times New Roman" panose="02020603050405020304" pitchFamily="18" charset="0"/>
            </a:endParaRPr>
          </a:p>
          <a:p>
            <a:pPr marL="0" indent="0">
              <a:spcAft>
                <a:spcPts val="750"/>
              </a:spcAft>
              <a:buNone/>
            </a:pPr>
            <a:r>
              <a:rPr lang="en-GB" sz="1500" b="1" dirty="0">
                <a:solidFill>
                  <a:srgbClr val="000000"/>
                </a:solidFill>
                <a:effectLst/>
                <a:ea typeface="Times New Roman" panose="02020603050405020304" pitchFamily="18" charset="0"/>
              </a:rPr>
              <a:t>Some examples:</a:t>
            </a:r>
            <a:endParaRPr lang="en-GB" sz="1500" dirty="0">
              <a:effectLst/>
              <a:ea typeface="Times New Roman" panose="02020603050405020304" pitchFamily="18" charset="0"/>
            </a:endParaRPr>
          </a:p>
          <a:p>
            <a:pPr>
              <a:lnSpc>
                <a:spcPct val="107000"/>
              </a:lnSpc>
              <a:spcAft>
                <a:spcPts val="800"/>
              </a:spcAft>
              <a:buSzPts val="1000"/>
              <a:tabLst>
                <a:tab pos="457200" algn="l"/>
              </a:tabLst>
            </a:pPr>
            <a:r>
              <a:rPr lang="en-GB" sz="1500" b="1" dirty="0">
                <a:solidFill>
                  <a:srgbClr val="000000"/>
                </a:solidFill>
                <a:effectLst/>
                <a:ea typeface="Calibri" panose="020F0502020204030204" pitchFamily="34" charset="0"/>
                <a:cs typeface="Times New Roman" panose="02020603050405020304" pitchFamily="18" charset="0"/>
              </a:rPr>
              <a:t>The candidate could be asked to issue an apology, and this could be placed on the SU website/social media.</a:t>
            </a:r>
            <a:endParaRPr lang="en-GB" sz="1500" dirty="0">
              <a:effectLst/>
              <a:ea typeface="Calibri" panose="020F0502020204030204" pitchFamily="34" charset="0"/>
              <a:cs typeface="Times New Roman" panose="02020603050405020304" pitchFamily="18" charset="0"/>
            </a:endParaRPr>
          </a:p>
          <a:p>
            <a:pPr>
              <a:lnSpc>
                <a:spcPct val="107000"/>
              </a:lnSpc>
              <a:spcAft>
                <a:spcPts val="800"/>
              </a:spcAft>
              <a:buSzPts val="1000"/>
              <a:tabLst>
                <a:tab pos="457200" algn="l"/>
              </a:tabLst>
            </a:pPr>
            <a:r>
              <a:rPr lang="en-GB" sz="1500" b="1" dirty="0">
                <a:solidFill>
                  <a:srgbClr val="000000"/>
                </a:solidFill>
                <a:effectLst/>
                <a:ea typeface="Calibri" panose="020F0502020204030204" pitchFamily="34" charset="0"/>
                <a:cs typeface="Times New Roman" panose="02020603050405020304" pitchFamily="18" charset="0"/>
              </a:rPr>
              <a:t>A candidate could be disqualified from the election.</a:t>
            </a:r>
          </a:p>
          <a:p>
            <a:pPr>
              <a:lnSpc>
                <a:spcPct val="107000"/>
              </a:lnSpc>
              <a:spcAft>
                <a:spcPts val="800"/>
              </a:spcAft>
              <a:buSzPts val="1000"/>
              <a:tabLst>
                <a:tab pos="457200" algn="l"/>
              </a:tabLst>
            </a:pPr>
            <a:r>
              <a:rPr lang="en-GB" sz="1500" b="1" dirty="0">
                <a:effectLst/>
                <a:ea typeface="Calibri" panose="020F0502020204030204" pitchFamily="34" charset="0"/>
                <a:cs typeface="Times New Roman" panose="02020603050405020304" pitchFamily="18" charset="0"/>
              </a:rPr>
              <a:t>A candidate can face an internal SU code of conduct procedure.</a:t>
            </a:r>
          </a:p>
          <a:p>
            <a:r>
              <a:rPr lang="en-GB" sz="1500" b="1" dirty="0">
                <a:effectLst/>
                <a:ea typeface="Calibri" panose="020F0502020204030204" pitchFamily="34" charset="0"/>
              </a:rPr>
              <a:t>A candidate could be reported to the university and/or other authorities.</a:t>
            </a:r>
          </a:p>
          <a:p>
            <a:endParaRPr lang="en-GB" sz="1600" dirty="0">
              <a:effectLs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799" b="4"/>
          <a:stretch/>
        </p:blipFill>
        <p:spPr>
          <a:xfrm>
            <a:off x="8170958" y="1960626"/>
            <a:ext cx="3941064" cy="4096512"/>
          </a:xfrm>
          <a:prstGeom prst="rect">
            <a:avLst/>
          </a:prstGeom>
        </p:spPr>
      </p:pic>
    </p:spTree>
    <p:extLst>
      <p:ext uri="{BB962C8B-B14F-4D97-AF65-F5344CB8AC3E}">
        <p14:creationId xmlns:p14="http://schemas.microsoft.com/office/powerpoint/2010/main" val="182467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72493" y="238539"/>
            <a:ext cx="11018520" cy="1434415"/>
          </a:xfrm>
        </p:spPr>
        <p:txBody>
          <a:bodyPr anchor="b">
            <a:normAutofit/>
          </a:bodyPr>
          <a:lstStyle/>
          <a:p>
            <a:r>
              <a:rPr lang="en-GB" sz="5400" b="1" dirty="0"/>
              <a:t>Rules &amp; Regulations</a:t>
            </a:r>
          </a:p>
        </p:txBody>
      </p:sp>
      <p:sp>
        <p:nvSpPr>
          <p:cNvPr id="3" name="Content Placeholder 2"/>
          <p:cNvSpPr>
            <a:spLocks noGrp="1"/>
          </p:cNvSpPr>
          <p:nvPr>
            <p:ph idx="1"/>
          </p:nvPr>
        </p:nvSpPr>
        <p:spPr>
          <a:xfrm>
            <a:off x="222115" y="2119870"/>
            <a:ext cx="6713552" cy="4119172"/>
          </a:xfrm>
        </p:spPr>
        <p:txBody>
          <a:bodyPr anchor="t">
            <a:normAutofit/>
          </a:bodyPr>
          <a:lstStyle/>
          <a:p>
            <a:pPr marL="0" indent="0" algn="ctr">
              <a:buNone/>
            </a:pPr>
            <a:r>
              <a:rPr lang="en-GB" sz="2200" b="1" dirty="0"/>
              <a:t>It is your responsibility to familiarise yourself with the Rules &amp; Regulations. </a:t>
            </a:r>
          </a:p>
          <a:p>
            <a:pPr marL="0" indent="0" algn="ctr">
              <a:buNone/>
            </a:pPr>
            <a:endParaRPr lang="en-GB" sz="2200" b="1"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799" b="4"/>
          <a:stretch/>
        </p:blipFill>
        <p:spPr>
          <a:xfrm>
            <a:off x="7675658" y="2093976"/>
            <a:ext cx="3941064" cy="4096512"/>
          </a:xfrm>
          <a:prstGeom prst="rect">
            <a:avLst/>
          </a:prstGeom>
        </p:spPr>
      </p:pic>
    </p:spTree>
    <p:extLst>
      <p:ext uri="{BB962C8B-B14F-4D97-AF65-F5344CB8AC3E}">
        <p14:creationId xmlns:p14="http://schemas.microsoft.com/office/powerpoint/2010/main" val="168758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965D-D2C1-914E-E4BE-E96BD7726A38}"/>
              </a:ext>
            </a:extLst>
          </p:cNvPr>
          <p:cNvSpPr>
            <a:spLocks noGrp="1"/>
          </p:cNvSpPr>
          <p:nvPr>
            <p:ph type="title"/>
          </p:nvPr>
        </p:nvSpPr>
        <p:spPr>
          <a:xfrm>
            <a:off x="2786505" y="2651277"/>
            <a:ext cx="6618989" cy="1555446"/>
          </a:xfrm>
        </p:spPr>
        <p:txBody>
          <a:bodyPr/>
          <a:lstStyle/>
          <a:p>
            <a:r>
              <a:rPr lang="en-GB" sz="6600" b="1" dirty="0"/>
              <a:t>Candidate Photos</a:t>
            </a:r>
          </a:p>
        </p:txBody>
      </p:sp>
      <p:pic>
        <p:nvPicPr>
          <p:cNvPr id="5122" name="Picture 2" descr="Transparent Camera Images – Browse 63,574 Stock Photos, Vectors, and Video  | Adobe Stock">
            <a:extLst>
              <a:ext uri="{FF2B5EF4-FFF2-40B4-BE49-F238E27FC236}">
                <a16:creationId xmlns:a16="http://schemas.microsoft.com/office/drawing/2014/main" id="{8E8D9F36-FEB8-BC7B-55AC-9D19511D6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178" y="3429000"/>
            <a:ext cx="3457644" cy="172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71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572493" y="238539"/>
            <a:ext cx="11018520" cy="1434415"/>
          </a:xfr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The Budget</a:t>
            </a:r>
          </a:p>
        </p:txBody>
      </p:sp>
      <p:sp>
        <p:nvSpPr>
          <p:cNvPr id="5" name="Content Placeholder 2"/>
          <p:cNvSpPr txBox="1">
            <a:spLocks/>
          </p:cNvSpPr>
          <p:nvPr/>
        </p:nvSpPr>
        <p:spPr>
          <a:xfrm>
            <a:off x="572492" y="2071315"/>
            <a:ext cx="7606308" cy="4548145"/>
          </a:xfr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Candidates will have a budget that they can use to purchase materials for their election campaign.</a:t>
            </a:r>
          </a:p>
          <a:p>
            <a:pPr marL="0"/>
            <a:r>
              <a:rPr lang="en-US" sz="1600" dirty="0"/>
              <a:t>All candidates have a budget of £50.</a:t>
            </a:r>
          </a:p>
          <a:p>
            <a:pPr marL="0"/>
            <a:r>
              <a:rPr lang="en-US" sz="1600" dirty="0"/>
              <a:t>Do not go over your allocated budget. Keep track of what you are spending. If you spend nothing, you should let us know that this is the case.</a:t>
            </a:r>
          </a:p>
          <a:p>
            <a:pPr marL="0"/>
            <a:r>
              <a:rPr lang="en-US" sz="1600" dirty="0"/>
              <a:t>EVERYTHING you buy and use must be included in your budget. You are not allowed to ‘top up’ your budget with your own money.</a:t>
            </a:r>
          </a:p>
          <a:p>
            <a:pPr marL="0"/>
            <a:r>
              <a:rPr lang="en-US" sz="1600" b="1" i="1" dirty="0"/>
              <a:t>You will get an additional £10 towards you budget if you include a manifesto point related to one of the UN Sustainable Development Goals </a:t>
            </a:r>
            <a:endParaRPr lang="en-US" sz="1600" dirty="0"/>
          </a:p>
          <a:p>
            <a:pPr marL="0" indent="0">
              <a:buNone/>
            </a:pPr>
            <a:r>
              <a:rPr lang="en-US" sz="1700" b="1" dirty="0"/>
              <a:t>How does it work?</a:t>
            </a:r>
          </a:p>
          <a:p>
            <a:pPr marL="0"/>
            <a:r>
              <a:rPr lang="en-US" sz="1500" dirty="0"/>
              <a:t>Candidates will spend their budget and reclaim their spending by completing a Personal Claim form. All claim forms are due </a:t>
            </a:r>
            <a:r>
              <a:rPr lang="en-US" sz="1500" b="1" dirty="0"/>
              <a:t>Thursday 14</a:t>
            </a:r>
            <a:r>
              <a:rPr lang="en-US" sz="1500" b="1" baseline="30000" dirty="0"/>
              <a:t>th</a:t>
            </a:r>
            <a:r>
              <a:rPr lang="en-US" sz="1500" b="1" dirty="0"/>
              <a:t> March @3pm</a:t>
            </a:r>
            <a:r>
              <a:rPr lang="en-US" sz="1500" dirty="0"/>
              <a:t>.</a:t>
            </a:r>
          </a:p>
          <a:p>
            <a:pPr marL="0"/>
            <a:r>
              <a:rPr lang="en-US" sz="1500" dirty="0"/>
              <a:t>We will send the form to your Aston student email. Please send a digital copy of the form, accompanied by full, itemised receipts of your campaign spending.</a:t>
            </a:r>
          </a:p>
          <a:p>
            <a:pPr marL="0"/>
            <a:r>
              <a:rPr lang="en-US" sz="1500" b="1" dirty="0"/>
              <a:t>ALL CLAIMS</a:t>
            </a:r>
            <a:r>
              <a:rPr lang="en-US" sz="1500" dirty="0"/>
              <a:t> will need to be handed into Student Voice by 3pm on Thursday 14th March. </a:t>
            </a:r>
          </a:p>
          <a:p>
            <a:pPr marL="0"/>
            <a:endParaRPr lang="en-US" sz="1000" b="1" dirty="0"/>
          </a:p>
        </p:txBody>
      </p:sp>
      <p:pic>
        <p:nvPicPr>
          <p:cNvPr id="11" name="Picture 10" descr="Shape&#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3799" b="4"/>
          <a:stretch/>
        </p:blipFill>
        <p:spPr>
          <a:xfrm>
            <a:off x="8178800" y="2071315"/>
            <a:ext cx="3941064" cy="4096512"/>
          </a:xfrm>
          <a:prstGeom prst="rect">
            <a:avLst/>
          </a:prstGeom>
        </p:spPr>
      </p:pic>
    </p:spTree>
    <p:extLst>
      <p:ext uri="{BB962C8B-B14F-4D97-AF65-F5344CB8AC3E}">
        <p14:creationId xmlns:p14="http://schemas.microsoft.com/office/powerpoint/2010/main" val="340422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E6837F-EC1E-4A47-89E8-DAC6224ABC1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UN SDGs </a:t>
            </a:r>
          </a:p>
        </p:txBody>
      </p:sp>
      <p:pic>
        <p:nvPicPr>
          <p:cNvPr id="1026" name="Picture 2" descr="Why The UN Sustainable Development Goals Really Are A Very ...">
            <a:extLst>
              <a:ext uri="{FF2B5EF4-FFF2-40B4-BE49-F238E27FC236}">
                <a16:creationId xmlns:a16="http://schemas.microsoft.com/office/drawing/2014/main" id="{79785EBC-C283-4FB6-81DA-01D14CD7CB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77316" y="715555"/>
            <a:ext cx="6780700" cy="542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2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63" y="1012825"/>
            <a:ext cx="10515600" cy="1325563"/>
          </a:xfrm>
        </p:spPr>
        <p:txBody>
          <a:bodyPr/>
          <a:lstStyle/>
          <a:p>
            <a:r>
              <a:rPr lang="en-GB" b="1" dirty="0">
                <a:latin typeface="Futura Std Medium" panose="020B0502020204020303" pitchFamily="34" charset="0"/>
              </a:rPr>
              <a:t>What is a Manifesto? </a:t>
            </a:r>
          </a:p>
        </p:txBody>
      </p:sp>
      <p:sp>
        <p:nvSpPr>
          <p:cNvPr id="3" name="Content Placeholder 2"/>
          <p:cNvSpPr>
            <a:spLocks noGrp="1"/>
          </p:cNvSpPr>
          <p:nvPr>
            <p:ph idx="1"/>
          </p:nvPr>
        </p:nvSpPr>
        <p:spPr>
          <a:xfrm>
            <a:off x="356063" y="2008510"/>
            <a:ext cx="10515600" cy="4351338"/>
          </a:xfrm>
        </p:spPr>
        <p:txBody>
          <a:bodyPr/>
          <a:lstStyle/>
          <a:p>
            <a:pPr marL="0" indent="0">
              <a:buNone/>
            </a:pPr>
            <a:r>
              <a:rPr lang="en-GB" b="1" dirty="0"/>
              <a:t>What is a manifesto?</a:t>
            </a:r>
          </a:p>
          <a:p>
            <a:pPr marL="0" indent="0">
              <a:buNone/>
            </a:pPr>
            <a:r>
              <a:rPr lang="en-GB" sz="2000" dirty="0"/>
              <a:t>A manifesto is a short text that candidates can use to try and convince voters to vote for them. To this end, it usually contains information about:</a:t>
            </a:r>
          </a:p>
          <a:p>
            <a:r>
              <a:rPr lang="en-GB" sz="2000" dirty="0"/>
              <a:t>Who you are and what position you are running for</a:t>
            </a:r>
          </a:p>
          <a:p>
            <a:r>
              <a:rPr lang="en-GB" sz="2000" dirty="0"/>
              <a:t>Why you want to win the election – why are you passionate about this role?</a:t>
            </a:r>
          </a:p>
          <a:p>
            <a:r>
              <a:rPr lang="en-GB" sz="2000" dirty="0"/>
              <a:t>What would you do if you won the election – what projects and policies would you introduce?</a:t>
            </a:r>
          </a:p>
          <a:p>
            <a:r>
              <a:rPr lang="en-GB" sz="2000" dirty="0"/>
              <a:t>What experience and skills you have that make you a good candidate – have you been involved in the SU before? Have you worked on projects related to the role?</a:t>
            </a:r>
          </a:p>
          <a:p>
            <a:r>
              <a:rPr lang="en-GB" sz="2000" dirty="0"/>
              <a:t>Often it will include a slogan – to make your campaign more memorable!</a:t>
            </a:r>
          </a:p>
          <a:p>
            <a:pPr marL="0" indent="0">
              <a:buNone/>
            </a:pPr>
            <a:endParaRPr lang="en-GB" sz="2000" dirty="0"/>
          </a:p>
        </p:txBody>
      </p:sp>
      <p:pic>
        <p:nvPicPr>
          <p:cNvPr id="9" name="Picture 8">
            <a:extLst>
              <a:ext uri="{FF2B5EF4-FFF2-40B4-BE49-F238E27FC236}">
                <a16:creationId xmlns:a16="http://schemas.microsoft.com/office/drawing/2014/main" id="{6560E738-909A-04B7-BBAD-15F721C6FDB8}"/>
              </a:ext>
            </a:extLst>
          </p:cNvPr>
          <p:cNvPicPr>
            <a:picLocks noChangeAspect="1"/>
          </p:cNvPicPr>
          <p:nvPr/>
        </p:nvPicPr>
        <p:blipFill>
          <a:blip r:embed="rId2"/>
          <a:stretch>
            <a:fillRect/>
          </a:stretch>
        </p:blipFill>
        <p:spPr>
          <a:xfrm>
            <a:off x="8649043" y="4718191"/>
            <a:ext cx="2222620" cy="1762256"/>
          </a:xfrm>
          <a:prstGeom prst="rect">
            <a:avLst/>
          </a:prstGeom>
        </p:spPr>
      </p:pic>
    </p:spTree>
    <p:extLst>
      <p:ext uri="{BB962C8B-B14F-4D97-AF65-F5344CB8AC3E}">
        <p14:creationId xmlns:p14="http://schemas.microsoft.com/office/powerpoint/2010/main" val="108095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580" y="1365250"/>
            <a:ext cx="5393360" cy="1325563"/>
          </a:xfrm>
        </p:spPr>
        <p:txBody>
          <a:bodyPr>
            <a:normAutofit/>
          </a:bodyPr>
          <a:lstStyle/>
          <a:p>
            <a:r>
              <a:rPr lang="en-GB" b="1" dirty="0"/>
              <a:t>Creating a Manifesto</a:t>
            </a:r>
          </a:p>
        </p:txBody>
      </p:sp>
      <p:sp>
        <p:nvSpPr>
          <p:cNvPr id="3" name="Content Placeholder 2"/>
          <p:cNvSpPr>
            <a:spLocks noGrp="1"/>
          </p:cNvSpPr>
          <p:nvPr>
            <p:ph idx="1"/>
          </p:nvPr>
        </p:nvSpPr>
        <p:spPr>
          <a:xfrm>
            <a:off x="701468" y="2291738"/>
            <a:ext cx="8078185" cy="4351338"/>
          </a:xfrm>
        </p:spPr>
        <p:txBody>
          <a:bodyPr>
            <a:normAutofit/>
          </a:bodyPr>
          <a:lstStyle/>
          <a:p>
            <a:r>
              <a:rPr lang="en-GB" dirty="0"/>
              <a:t>It’s a chance for you to ‘talk’ to students you might not meet while campaigning. </a:t>
            </a:r>
          </a:p>
          <a:p>
            <a:r>
              <a:rPr lang="en-GB" dirty="0"/>
              <a:t>How can you get them on your side?</a:t>
            </a:r>
          </a:p>
          <a:p>
            <a:r>
              <a:rPr lang="en-GB" dirty="0"/>
              <a:t>What do students care about? </a:t>
            </a:r>
          </a:p>
          <a:p>
            <a:pPr lvl="1"/>
            <a:r>
              <a:rPr lang="en-GB" sz="2800" dirty="0"/>
              <a:t>Ask your friends!</a:t>
            </a:r>
          </a:p>
          <a:p>
            <a:pPr lvl="1"/>
            <a:r>
              <a:rPr lang="en-GB" sz="2800" dirty="0"/>
              <a:t>What would make people vote for you?</a:t>
            </a:r>
          </a:p>
          <a:p>
            <a:pPr marL="0" indent="0">
              <a:buNone/>
            </a:pPr>
            <a:endParaRPr lang="en-GB" sz="2600" i="1" dirty="0"/>
          </a:p>
          <a:p>
            <a:pPr marL="0" indent="0">
              <a:buNone/>
            </a:pPr>
            <a:endParaRPr lang="en-GB" sz="2600" i="1" dirty="0"/>
          </a:p>
          <a:p>
            <a:pPr marL="0" indent="0">
              <a:buNone/>
            </a:pPr>
            <a:endParaRPr lang="en-GB" sz="1500" dirty="0"/>
          </a:p>
        </p:txBody>
      </p:sp>
      <p:pic>
        <p:nvPicPr>
          <p:cNvPr id="5" name="Picture 4" descr="Image result for confused emoji">
            <a:extLst>
              <a:ext uri="{FF2B5EF4-FFF2-40B4-BE49-F238E27FC236}">
                <a16:creationId xmlns:a16="http://schemas.microsoft.com/office/drawing/2014/main" id="{4F8177EB-914A-4921-B4F1-4E57D2C1AE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043587" y="1690688"/>
            <a:ext cx="2852159" cy="285215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711" r="1" b="14809"/>
          <a:stretch/>
        </p:blipFill>
        <p:spPr>
          <a:xfrm>
            <a:off x="9162005" y="4284114"/>
            <a:ext cx="2733741" cy="2172801"/>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15" name="TextBox 14">
            <a:extLst>
              <a:ext uri="{FF2B5EF4-FFF2-40B4-BE49-F238E27FC236}">
                <a16:creationId xmlns:a16="http://schemas.microsoft.com/office/drawing/2014/main" id="{E435A844-F56F-48FA-A01A-D402FC5E9885}"/>
              </a:ext>
            </a:extLst>
          </p:cNvPr>
          <p:cNvSpPr txBox="1"/>
          <p:nvPr/>
        </p:nvSpPr>
        <p:spPr>
          <a:xfrm>
            <a:off x="-1" y="6458410"/>
            <a:ext cx="10982104" cy="369332"/>
          </a:xfrm>
          <a:prstGeom prst="rect">
            <a:avLst/>
          </a:prstGeom>
          <a:noFill/>
        </p:spPr>
        <p:txBody>
          <a:bodyPr wrap="square">
            <a:spAutoFit/>
          </a:bodyPr>
          <a:lstStyle/>
          <a:p>
            <a:pPr marL="0" indent="0">
              <a:buNone/>
            </a:pPr>
            <a:r>
              <a:rPr lang="en-GB" sz="1800" i="1" dirty="0"/>
              <a:t>For further guidance on how to make a great poster/video manifesto please refer to the Blackboard training. </a:t>
            </a:r>
          </a:p>
        </p:txBody>
      </p:sp>
    </p:spTree>
    <p:extLst>
      <p:ext uri="{BB962C8B-B14F-4D97-AF65-F5344CB8AC3E}">
        <p14:creationId xmlns:p14="http://schemas.microsoft.com/office/powerpoint/2010/main" val="58164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474" y="365125"/>
            <a:ext cx="10515600" cy="1325563"/>
          </a:xfrm>
        </p:spPr>
        <p:txBody>
          <a:bodyPr/>
          <a:lstStyle/>
          <a:p>
            <a:r>
              <a:rPr lang="en-GB" b="1" dirty="0">
                <a:latin typeface="Futura Std Medium" panose="020B0502020204020303" pitchFamily="34" charset="0"/>
              </a:rPr>
              <a:t>Creating a Manifesto</a:t>
            </a:r>
          </a:p>
        </p:txBody>
      </p:sp>
      <p:sp>
        <p:nvSpPr>
          <p:cNvPr id="3" name="Content Placeholder 2"/>
          <p:cNvSpPr>
            <a:spLocks noGrp="1"/>
          </p:cNvSpPr>
          <p:nvPr>
            <p:ph idx="1"/>
          </p:nvPr>
        </p:nvSpPr>
        <p:spPr>
          <a:xfrm>
            <a:off x="333139" y="1613528"/>
            <a:ext cx="10515600" cy="4774685"/>
          </a:xfrm>
        </p:spPr>
        <p:txBody>
          <a:bodyPr>
            <a:normAutofit fontScale="92500" lnSpcReduction="20000"/>
          </a:bodyPr>
          <a:lstStyle/>
          <a:p>
            <a:pPr marL="0" indent="0">
              <a:buNone/>
            </a:pPr>
            <a:r>
              <a:rPr lang="en-GB" sz="2000" b="1" i="1" dirty="0"/>
              <a:t>Who am I? </a:t>
            </a:r>
          </a:p>
          <a:p>
            <a:pPr marL="0" indent="0">
              <a:buNone/>
            </a:pPr>
            <a:r>
              <a:rPr lang="en-GB" sz="1800" dirty="0">
                <a:latin typeface="Futura Std Medium" panose="020B0502020204020303" pitchFamily="34" charset="0"/>
                <a:ea typeface="+mj-ea"/>
                <a:cs typeface="+mj-cs"/>
              </a:rPr>
              <a:t>My name’s Stu Dent and I’m running to be your President!</a:t>
            </a:r>
          </a:p>
          <a:p>
            <a:pPr marL="0" indent="0">
              <a:buNone/>
            </a:pPr>
            <a:r>
              <a:rPr lang="en-GB" sz="2000" b="1" i="1" dirty="0"/>
              <a:t>Why am I running?</a:t>
            </a:r>
          </a:p>
          <a:p>
            <a:pPr marL="0" indent="0">
              <a:buNone/>
            </a:pPr>
            <a:r>
              <a:rPr lang="en-GB" sz="1800" dirty="0">
                <a:latin typeface="Futura Std Medium" panose="020B0502020204020303" pitchFamily="34" charset="0"/>
              </a:rPr>
              <a:t>I live and breathe the Students’ Union, and I want to use my passion to make sure that the Students’ Union can</a:t>
            </a:r>
          </a:p>
          <a:p>
            <a:pPr marL="0" indent="0">
              <a:buNone/>
            </a:pPr>
            <a:r>
              <a:rPr lang="en-GB" sz="1800" dirty="0">
                <a:latin typeface="Futura Std Medium" panose="020B0502020204020303" pitchFamily="34" charset="0"/>
              </a:rPr>
              <a:t> thrive in the future. </a:t>
            </a:r>
          </a:p>
          <a:p>
            <a:pPr marL="0" indent="0">
              <a:buNone/>
            </a:pPr>
            <a:r>
              <a:rPr lang="en-GB" sz="2000" b="1" i="1" dirty="0"/>
              <a:t>What will I do?</a:t>
            </a:r>
          </a:p>
          <a:p>
            <a:pPr marL="0" indent="0">
              <a:buNone/>
            </a:pPr>
            <a:r>
              <a:rPr lang="en-GB" sz="1800" dirty="0">
                <a:latin typeface="Futura Std Medium" panose="020B0502020204020303" pitchFamily="34" charset="0"/>
              </a:rPr>
              <a:t>If you elect me as your President, I will: </a:t>
            </a:r>
          </a:p>
          <a:p>
            <a:r>
              <a:rPr lang="en-GB" sz="1800" dirty="0">
                <a:latin typeface="Futura Std Medium" panose="020B0502020204020303" pitchFamily="34" charset="0"/>
              </a:rPr>
              <a:t>Push to ensure that students get a fair accommodation deal on campus</a:t>
            </a:r>
          </a:p>
          <a:p>
            <a:r>
              <a:rPr lang="en-GB" sz="1800" dirty="0">
                <a:latin typeface="Futura Std Medium" panose="020B0502020204020303" pitchFamily="34" charset="0"/>
              </a:rPr>
              <a:t>Make scrutiny of your Officers more transparent</a:t>
            </a:r>
          </a:p>
          <a:p>
            <a:pPr marL="0" indent="0">
              <a:buNone/>
            </a:pPr>
            <a:r>
              <a:rPr lang="en-GB" sz="2000" b="1" i="1" dirty="0"/>
              <a:t>Why vote for me?</a:t>
            </a:r>
          </a:p>
          <a:p>
            <a:pPr marL="0" indent="0">
              <a:buNone/>
            </a:pPr>
            <a:r>
              <a:rPr lang="en-GB" sz="1800" dirty="0">
                <a:latin typeface="Futura Std Medium" panose="020B0502020204020303" pitchFamily="34" charset="0"/>
              </a:rPr>
              <a:t>I’ve got bags of experience of working with the student community:</a:t>
            </a:r>
          </a:p>
          <a:p>
            <a:r>
              <a:rPr lang="en-GB" sz="1800" dirty="0">
                <a:latin typeface="Futura Std Medium" panose="020B0502020204020303" pitchFamily="34" charset="0"/>
              </a:rPr>
              <a:t>I’m a student rep</a:t>
            </a:r>
          </a:p>
          <a:p>
            <a:r>
              <a:rPr lang="en-GB" sz="1800" dirty="0">
                <a:latin typeface="Futura Std Medium" panose="020B0502020204020303" pitchFamily="34" charset="0"/>
              </a:rPr>
              <a:t>I’m chairperson of my society</a:t>
            </a:r>
          </a:p>
          <a:p>
            <a:r>
              <a:rPr lang="en-GB" sz="1800" dirty="0">
                <a:latin typeface="Futura Std Medium" panose="020B0502020204020303" pitchFamily="34" charset="0"/>
              </a:rPr>
              <a:t>I work for the University as a Student Ambassador</a:t>
            </a:r>
          </a:p>
          <a:p>
            <a:pPr marL="0" indent="0">
              <a:buNone/>
            </a:pPr>
            <a:r>
              <a:rPr lang="en-GB" sz="1800" dirty="0">
                <a:latin typeface="Futura Std Medium" panose="020B0502020204020303" pitchFamily="34" charset="0"/>
              </a:rPr>
              <a:t>So, remember: </a:t>
            </a:r>
            <a:r>
              <a:rPr lang="en-GB" sz="1800" b="1" dirty="0">
                <a:latin typeface="Futura Std Medium" panose="020B0502020204020303" pitchFamily="34" charset="0"/>
              </a:rPr>
              <a:t>Vote for Stu – he’s thought it through! Voting closes 14</a:t>
            </a:r>
            <a:r>
              <a:rPr lang="en-GB" sz="1800" b="1" baseline="30000" dirty="0">
                <a:latin typeface="Futura Std Medium" panose="020B0502020204020303" pitchFamily="34" charset="0"/>
              </a:rPr>
              <a:t>th</a:t>
            </a:r>
            <a:r>
              <a:rPr lang="en-GB" sz="1800" b="1" dirty="0">
                <a:latin typeface="Futura Std Medium" panose="020B0502020204020303" pitchFamily="34" charset="0"/>
              </a:rPr>
              <a:t> March.</a:t>
            </a:r>
          </a:p>
          <a:p>
            <a:pPr marL="0" indent="0">
              <a:buNone/>
            </a:pPr>
            <a:endParaRPr lang="en-GB" sz="1800" dirty="0">
              <a:latin typeface="Futura Std Medium" panose="020B0502020204020303" pitchFamily="34" charset="0"/>
            </a:endParaRPr>
          </a:p>
          <a:p>
            <a:pPr marL="0" indent="0">
              <a:buNone/>
            </a:pPr>
            <a:endParaRPr lang="en-GB" sz="1800" dirty="0">
              <a:latin typeface="Futura Std Medium" panose="020B0502020204020303" pitchFamily="34" charset="0"/>
            </a:endParaRPr>
          </a:p>
        </p:txBody>
      </p:sp>
    </p:spTree>
    <p:extLst>
      <p:ext uri="{BB962C8B-B14F-4D97-AF65-F5344CB8AC3E}">
        <p14:creationId xmlns:p14="http://schemas.microsoft.com/office/powerpoint/2010/main" val="2004834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691" y="834106"/>
            <a:ext cx="10515600" cy="1325563"/>
          </a:xfrm>
        </p:spPr>
        <p:txBody>
          <a:bodyPr/>
          <a:lstStyle/>
          <a:p>
            <a:r>
              <a:rPr lang="en-GB" b="1" dirty="0">
                <a:latin typeface="Futura Std Medium" panose="020B0502020204020303" pitchFamily="34" charset="0"/>
              </a:rPr>
              <a:t>Visual Manifestos</a:t>
            </a:r>
          </a:p>
        </p:txBody>
      </p:sp>
      <p:sp>
        <p:nvSpPr>
          <p:cNvPr id="3" name="Content Placeholder 2"/>
          <p:cNvSpPr>
            <a:spLocks noGrp="1"/>
          </p:cNvSpPr>
          <p:nvPr>
            <p:ph idx="1"/>
          </p:nvPr>
        </p:nvSpPr>
        <p:spPr>
          <a:xfrm>
            <a:off x="838200" y="2075014"/>
            <a:ext cx="10515600" cy="4351338"/>
          </a:xfrm>
        </p:spPr>
        <p:txBody>
          <a:bodyPr/>
          <a:lstStyle/>
          <a:p>
            <a:pPr marL="0" indent="0">
              <a:buNone/>
            </a:pPr>
            <a:r>
              <a:rPr lang="en-GB" dirty="0"/>
              <a:t>Visual manifestos are a bit different (but mostly the same)…</a:t>
            </a:r>
          </a:p>
          <a:p>
            <a:pPr marL="0" indent="0">
              <a:buNone/>
            </a:pPr>
            <a:endParaRPr lang="en-GB" dirty="0"/>
          </a:p>
          <a:p>
            <a:r>
              <a:rPr lang="en-GB" dirty="0"/>
              <a:t>Visually interesting (a brand, colours…)</a:t>
            </a:r>
          </a:p>
          <a:p>
            <a:r>
              <a:rPr lang="en-GB" dirty="0"/>
              <a:t>Who you are (e.g. a picture of you)</a:t>
            </a:r>
          </a:p>
          <a:p>
            <a:r>
              <a:rPr lang="en-GB" dirty="0"/>
              <a:t>Policies/promises</a:t>
            </a:r>
          </a:p>
          <a:p>
            <a:r>
              <a:rPr lang="en-GB" dirty="0"/>
              <a:t>Experience</a:t>
            </a:r>
          </a:p>
          <a:p>
            <a:pPr marL="0" indent="0">
              <a:buNone/>
            </a:pPr>
            <a:endParaRPr lang="en-GB" dirty="0"/>
          </a:p>
          <a:p>
            <a:r>
              <a:rPr lang="en-GB" dirty="0"/>
              <a:t>Don’t forget to remind people to vote! Link: </a:t>
            </a:r>
            <a:r>
              <a:rPr lang="en-GB" dirty="0">
                <a:solidFill>
                  <a:srgbClr val="48BBC9"/>
                </a:solidFill>
              </a:rPr>
              <a:t>astonsu.com/vote</a:t>
            </a:r>
          </a:p>
          <a:p>
            <a:pPr marL="0" indent="0">
              <a:buNone/>
            </a:pPr>
            <a:endParaRPr lang="en-GB" sz="2000" dirty="0"/>
          </a:p>
        </p:txBody>
      </p:sp>
    </p:spTree>
    <p:extLst>
      <p:ext uri="{BB962C8B-B14F-4D97-AF65-F5344CB8AC3E}">
        <p14:creationId xmlns:p14="http://schemas.microsoft.com/office/powerpoint/2010/main" val="2680503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96" y="957406"/>
            <a:ext cx="10515600" cy="1325563"/>
          </a:xfrm>
        </p:spPr>
        <p:txBody>
          <a:bodyPr/>
          <a:lstStyle/>
          <a:p>
            <a:r>
              <a:rPr lang="en-GB" b="1" dirty="0">
                <a:latin typeface="Futura Std Medium" panose="020B0502020204020303" pitchFamily="34" charset="0"/>
              </a:rPr>
              <a:t>Visual Manifestos</a:t>
            </a:r>
          </a:p>
        </p:txBody>
      </p:sp>
      <p:sp>
        <p:nvSpPr>
          <p:cNvPr id="3" name="Content Placeholder 2"/>
          <p:cNvSpPr>
            <a:spLocks noGrp="1"/>
          </p:cNvSpPr>
          <p:nvPr>
            <p:ph idx="1"/>
          </p:nvPr>
        </p:nvSpPr>
        <p:spPr>
          <a:xfrm>
            <a:off x="628304" y="1932139"/>
            <a:ext cx="10515600" cy="4351338"/>
          </a:xfrm>
        </p:spPr>
        <p:txBody>
          <a:bodyPr>
            <a:normAutofit lnSpcReduction="10000"/>
          </a:bodyPr>
          <a:lstStyle/>
          <a:p>
            <a:r>
              <a:rPr lang="en-GB" dirty="0"/>
              <a:t>Be concise and use clear language</a:t>
            </a:r>
          </a:p>
          <a:p>
            <a:r>
              <a:rPr lang="en-GB" dirty="0"/>
              <a:t>Include key policies but keep them short</a:t>
            </a:r>
          </a:p>
          <a:p>
            <a:r>
              <a:rPr lang="en-GB" dirty="0"/>
              <a:t>Easy to read font on a good readable size</a:t>
            </a:r>
          </a:p>
          <a:p>
            <a:r>
              <a:rPr lang="en-GB" dirty="0"/>
              <a:t>Ask friends to check it over for typos or the ideas you have</a:t>
            </a:r>
          </a:p>
          <a:p>
            <a:pPr marL="0" indent="0">
              <a:buNone/>
            </a:pPr>
            <a:r>
              <a:rPr lang="en-GB" dirty="0"/>
              <a:t>Include:</a:t>
            </a:r>
          </a:p>
          <a:p>
            <a:r>
              <a:rPr lang="en-GB" dirty="0"/>
              <a:t>Aston Students’ Union Logo</a:t>
            </a:r>
          </a:p>
          <a:p>
            <a:r>
              <a:rPr lang="en-GB" dirty="0"/>
              <a:t>The vote link: </a:t>
            </a:r>
            <a:r>
              <a:rPr lang="en-GB" dirty="0">
                <a:hlinkClick r:id="rId2"/>
              </a:rPr>
              <a:t>www.astonsu.com/vote/</a:t>
            </a:r>
            <a:endParaRPr lang="en-GB" dirty="0"/>
          </a:p>
          <a:p>
            <a:r>
              <a:rPr lang="en-GB" dirty="0"/>
              <a:t>Voting closing on Thursday 14</a:t>
            </a:r>
            <a:r>
              <a:rPr lang="en-GB" baseline="30000" dirty="0"/>
              <a:t>th</a:t>
            </a:r>
            <a:r>
              <a:rPr lang="en-GB" dirty="0"/>
              <a:t> March at 2pm</a:t>
            </a:r>
          </a:p>
          <a:p>
            <a:r>
              <a:rPr lang="en-GB" dirty="0"/>
              <a:t>The position you are running for</a:t>
            </a:r>
          </a:p>
          <a:p>
            <a:pPr marL="0" indent="0">
              <a:buNone/>
            </a:pPr>
            <a:endParaRPr lang="en-GB" sz="2000" dirty="0"/>
          </a:p>
        </p:txBody>
      </p:sp>
    </p:spTree>
    <p:extLst>
      <p:ext uri="{BB962C8B-B14F-4D97-AF65-F5344CB8AC3E}">
        <p14:creationId xmlns:p14="http://schemas.microsoft.com/office/powerpoint/2010/main" val="3761563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9839"/>
            <a:ext cx="10066122" cy="1298448"/>
          </a:xfrm>
        </p:spPr>
        <p:txBody>
          <a:bodyPr anchor="b">
            <a:normAutofit/>
          </a:bodyPr>
          <a:lstStyle/>
          <a:p>
            <a:pPr marL="0" indent="0">
              <a:buNone/>
            </a:pPr>
            <a:r>
              <a:rPr lang="en-GB" sz="4800" b="1" dirty="0"/>
              <a:t>The technical stuff for visual manifestos..</a:t>
            </a:r>
          </a:p>
        </p:txBody>
      </p:sp>
      <p:sp>
        <p:nvSpPr>
          <p:cNvPr id="3" name="Content Placeholder 2"/>
          <p:cNvSpPr>
            <a:spLocks noGrp="1"/>
          </p:cNvSpPr>
          <p:nvPr>
            <p:ph idx="1"/>
          </p:nvPr>
        </p:nvSpPr>
        <p:spPr>
          <a:xfrm>
            <a:off x="550607" y="1907458"/>
            <a:ext cx="5926352" cy="4291041"/>
          </a:xfrm>
        </p:spPr>
        <p:txBody>
          <a:bodyPr anchor="ctr">
            <a:normAutofit/>
          </a:bodyPr>
          <a:lstStyle/>
          <a:p>
            <a:pPr marL="0" indent="0">
              <a:buNone/>
            </a:pPr>
            <a:r>
              <a:rPr lang="en-GB" sz="1400" b="1" dirty="0"/>
              <a:t>Sizing and format:</a:t>
            </a:r>
          </a:p>
          <a:p>
            <a:r>
              <a:rPr lang="en-GB" sz="1400" dirty="0"/>
              <a:t>A4 portrait</a:t>
            </a:r>
          </a:p>
          <a:p>
            <a:r>
              <a:rPr lang="en-GB" sz="1400" dirty="0"/>
              <a:t>JPEG Format (as high a resolution as possible)</a:t>
            </a:r>
          </a:p>
          <a:p>
            <a:endParaRPr lang="en-GB" sz="1400" dirty="0"/>
          </a:p>
          <a:p>
            <a:pPr marL="0" indent="0">
              <a:buNone/>
            </a:pPr>
            <a:r>
              <a:rPr lang="en-GB" sz="1400" b="1" dirty="0"/>
              <a:t>Programmes you can use include:</a:t>
            </a:r>
          </a:p>
          <a:p>
            <a:r>
              <a:rPr lang="en-GB" sz="1400" dirty="0"/>
              <a:t>Photoshop (if you have access)</a:t>
            </a:r>
          </a:p>
          <a:p>
            <a:r>
              <a:rPr lang="en-GB" sz="1400" dirty="0"/>
              <a:t>GIMP (Free online software similar to Photoshop)</a:t>
            </a:r>
          </a:p>
          <a:p>
            <a:r>
              <a:rPr lang="en-GB" sz="1400" dirty="0"/>
              <a:t>Microsoft Publisher</a:t>
            </a:r>
          </a:p>
          <a:p>
            <a:r>
              <a:rPr lang="en-GB" sz="1400" dirty="0"/>
              <a:t>Canva</a:t>
            </a:r>
          </a:p>
          <a:p>
            <a:endParaRPr lang="en-GB" sz="1400" dirty="0"/>
          </a:p>
          <a:p>
            <a:pPr marL="0" indent="0">
              <a:buNone/>
            </a:pPr>
            <a:r>
              <a:rPr lang="en-GB" sz="1400" b="1" dirty="0"/>
              <a:t>Please do not use</a:t>
            </a:r>
          </a:p>
          <a:p>
            <a:r>
              <a:rPr lang="en-GB" sz="1400" b="1" dirty="0"/>
              <a:t>Microsoft word or save as a pdf as you cannot display this on the website as an image</a:t>
            </a:r>
          </a:p>
          <a:p>
            <a:pPr marL="0" indent="0">
              <a:buNone/>
            </a:pPr>
            <a:endParaRPr lang="en-GB" sz="140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6692548" y="2484255"/>
            <a:ext cx="3588245" cy="3714244"/>
          </a:xfrm>
          <a:prstGeom prst="rect">
            <a:avLst/>
          </a:prstGeom>
        </p:spPr>
      </p:pic>
    </p:spTree>
    <p:extLst>
      <p:ext uri="{BB962C8B-B14F-4D97-AF65-F5344CB8AC3E}">
        <p14:creationId xmlns:p14="http://schemas.microsoft.com/office/powerpoint/2010/main" val="2112733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9D16-3C13-4C4B-99C0-FA004A156901}"/>
              </a:ext>
            </a:extLst>
          </p:cNvPr>
          <p:cNvSpPr>
            <a:spLocks noGrp="1"/>
          </p:cNvSpPr>
          <p:nvPr>
            <p:ph type="title"/>
          </p:nvPr>
        </p:nvSpPr>
        <p:spPr>
          <a:xfrm>
            <a:off x="4937760" y="3865615"/>
            <a:ext cx="6757415" cy="1748006"/>
          </a:xfrm>
        </p:spPr>
        <p:txBody>
          <a:bodyPr vert="horz" lIns="91440" tIns="45720" rIns="91440" bIns="45720" rtlCol="0" anchor="t">
            <a:normAutofit/>
          </a:bodyPr>
          <a:lstStyle/>
          <a:p>
            <a:pPr algn="r"/>
            <a:r>
              <a:rPr lang="en-US" sz="5600" b="1" dirty="0"/>
              <a:t>Example of a video manifestos…</a:t>
            </a:r>
          </a:p>
        </p:txBody>
      </p:sp>
      <p:pic>
        <p:nvPicPr>
          <p:cNvPr id="4" name="Online Media 3" title="Elections 2021 | Video Manifestos | Paige Dawson | VPW">
            <a:hlinkClick r:id="" action="ppaction://media"/>
            <a:extLst>
              <a:ext uri="{FF2B5EF4-FFF2-40B4-BE49-F238E27FC236}">
                <a16:creationId xmlns:a16="http://schemas.microsoft.com/office/drawing/2014/main" id="{BAE2655A-BC42-49E0-904A-B5FEB6B24D10}"/>
              </a:ext>
            </a:extLst>
          </p:cNvPr>
          <p:cNvPicPr>
            <a:picLocks noGrp="1" noRot="1" noChangeAspect="1"/>
          </p:cNvPicPr>
          <p:nvPr>
            <p:ph idx="1"/>
            <a:videoFile r:link="rId1"/>
          </p:nvPr>
        </p:nvPicPr>
        <p:blipFill>
          <a:blip r:embed="rId3"/>
          <a:stretch>
            <a:fillRect/>
          </a:stretch>
        </p:blipFill>
        <p:spPr>
          <a:xfrm>
            <a:off x="1287463" y="3316288"/>
            <a:ext cx="2965450" cy="1668462"/>
          </a:xfrm>
          <a:prstGeom prst="rect">
            <a:avLst/>
          </a:prstGeom>
        </p:spPr>
      </p:pic>
      <p:pic>
        <p:nvPicPr>
          <p:cNvPr id="7" name="Picture 6" descr="Shape&#10;&#10;Description automatically generated">
            <a:extLst>
              <a:ext uri="{FF2B5EF4-FFF2-40B4-BE49-F238E27FC236}">
                <a16:creationId xmlns:a16="http://schemas.microsoft.com/office/drawing/2014/main" id="{643A71AA-96E8-4E7D-9E32-068414D885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4613691" y="1138176"/>
            <a:ext cx="2062654" cy="2135083"/>
          </a:xfrm>
          <a:prstGeom prst="rect">
            <a:avLst/>
          </a:prstGeom>
        </p:spPr>
      </p:pic>
    </p:spTree>
    <p:extLst>
      <p:ext uri="{BB962C8B-B14F-4D97-AF65-F5344CB8AC3E}">
        <p14:creationId xmlns:p14="http://schemas.microsoft.com/office/powerpoint/2010/main" val="29400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D2B1-9CD5-4879-8588-2AEABC7C29AD}"/>
              </a:ext>
            </a:extLst>
          </p:cNvPr>
          <p:cNvSpPr>
            <a:spLocks noGrp="1"/>
          </p:cNvSpPr>
          <p:nvPr>
            <p:ph type="title"/>
          </p:nvPr>
        </p:nvSpPr>
        <p:spPr>
          <a:xfrm>
            <a:off x="838200" y="557190"/>
            <a:ext cx="10515600" cy="1840010"/>
          </a:xfrm>
        </p:spPr>
        <p:txBody>
          <a:bodyPr vert="horz" lIns="91440" tIns="45720" rIns="91440" bIns="45720" rtlCol="0" anchor="ctr">
            <a:normAutofit/>
          </a:bodyPr>
          <a:lstStyle/>
          <a:p>
            <a:r>
              <a:rPr lang="en-US" sz="5200" b="1" kern="1200" dirty="0">
                <a:solidFill>
                  <a:schemeClr val="tx1"/>
                </a:solidFill>
                <a:latin typeface="+mj-lt"/>
                <a:ea typeface="+mj-ea"/>
                <a:cs typeface="+mj-cs"/>
              </a:rPr>
              <a:t>Example of poster manifestos…</a:t>
            </a:r>
          </a:p>
        </p:txBody>
      </p:sp>
      <p:pic>
        <p:nvPicPr>
          <p:cNvPr id="8" name="Content Placeholder 7" descr="A picture containing text, newspaper, screenshot&#10;&#10;Description automatically generated">
            <a:extLst>
              <a:ext uri="{FF2B5EF4-FFF2-40B4-BE49-F238E27FC236}">
                <a16:creationId xmlns:a16="http://schemas.microsoft.com/office/drawing/2014/main" id="{5C4AD954-866E-4876-A421-00D8FCAF47D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9055978" y="2397200"/>
            <a:ext cx="3136022" cy="4055066"/>
          </a:xfrm>
          <a:prstGeom prst="rect">
            <a:avLst/>
          </a:prstGeom>
        </p:spPr>
      </p:pic>
      <p:pic>
        <p:nvPicPr>
          <p:cNvPr id="10" name="Picture 9" descr="Text&#10;&#10;Description automatically generated">
            <a:extLst>
              <a:ext uri="{FF2B5EF4-FFF2-40B4-BE49-F238E27FC236}">
                <a16:creationId xmlns:a16="http://schemas.microsoft.com/office/drawing/2014/main" id="{7C9A2042-5E2C-475E-AD25-C8DAFC9947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5" b="4098"/>
          <a:stretch/>
        </p:blipFill>
        <p:spPr>
          <a:xfrm>
            <a:off x="182787" y="2467898"/>
            <a:ext cx="2827865" cy="382268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34CB487-74C7-4D6D-BFF0-01379012EC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 b="6628"/>
          <a:stretch/>
        </p:blipFill>
        <p:spPr>
          <a:xfrm>
            <a:off x="3180760" y="2397200"/>
            <a:ext cx="2827865" cy="3893385"/>
          </a:xfrm>
          <a:prstGeom prst="rect">
            <a:avLst/>
          </a:prstGeom>
        </p:spPr>
      </p:pic>
      <p:pic>
        <p:nvPicPr>
          <p:cNvPr id="12" name="Picture 11" descr="A picture containing text, newspaper, screenshot&#10;&#10;Description automatically generated">
            <a:extLst>
              <a:ext uri="{FF2B5EF4-FFF2-40B4-BE49-F238E27FC236}">
                <a16:creationId xmlns:a16="http://schemas.microsoft.com/office/drawing/2014/main" id="{05104616-4FA7-4BDA-BB0C-EE6D3098C9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983"/>
          <a:stretch/>
        </p:blipFill>
        <p:spPr>
          <a:xfrm>
            <a:off x="6178733" y="2397200"/>
            <a:ext cx="2827865" cy="3893385"/>
          </a:xfrm>
          <a:prstGeom prst="rect">
            <a:avLst/>
          </a:prstGeom>
        </p:spPr>
      </p:pic>
    </p:spTree>
    <p:extLst>
      <p:ext uri="{BB962C8B-B14F-4D97-AF65-F5344CB8AC3E}">
        <p14:creationId xmlns:p14="http://schemas.microsoft.com/office/powerpoint/2010/main" val="108883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C168-47B0-041F-4CFB-2601889AA0D8}"/>
              </a:ext>
            </a:extLst>
          </p:cNvPr>
          <p:cNvSpPr>
            <a:spLocks noGrp="1"/>
          </p:cNvSpPr>
          <p:nvPr>
            <p:ph type="title"/>
          </p:nvPr>
        </p:nvSpPr>
        <p:spPr>
          <a:xfrm>
            <a:off x="838200" y="879475"/>
            <a:ext cx="10515600" cy="1325563"/>
          </a:xfrm>
        </p:spPr>
        <p:txBody>
          <a:bodyPr/>
          <a:lstStyle/>
          <a:p>
            <a:r>
              <a:rPr lang="en-GB" dirty="0"/>
              <a:t>Icebreaker</a:t>
            </a:r>
          </a:p>
        </p:txBody>
      </p:sp>
      <p:sp>
        <p:nvSpPr>
          <p:cNvPr id="3" name="Content Placeholder 2">
            <a:extLst>
              <a:ext uri="{FF2B5EF4-FFF2-40B4-BE49-F238E27FC236}">
                <a16:creationId xmlns:a16="http://schemas.microsoft.com/office/drawing/2014/main" id="{2FCA9F98-ADBD-2D98-7804-8CC3306050C1}"/>
              </a:ext>
            </a:extLst>
          </p:cNvPr>
          <p:cNvSpPr>
            <a:spLocks noGrp="1"/>
          </p:cNvSpPr>
          <p:nvPr>
            <p:ph idx="1"/>
          </p:nvPr>
        </p:nvSpPr>
        <p:spPr/>
        <p:txBody>
          <a:bodyPr/>
          <a:lstStyle/>
          <a:p>
            <a:pPr marL="0" indent="0">
              <a:buNone/>
            </a:pPr>
            <a:endParaRPr lang="en-GB" dirty="0"/>
          </a:p>
        </p:txBody>
      </p:sp>
      <p:pic>
        <p:nvPicPr>
          <p:cNvPr id="1026" name="Picture 2" descr="Daring Adventures in Midlife: Two Truths and a Lie">
            <a:extLst>
              <a:ext uri="{FF2B5EF4-FFF2-40B4-BE49-F238E27FC236}">
                <a16:creationId xmlns:a16="http://schemas.microsoft.com/office/drawing/2014/main" id="{FBB75319-BF0C-8FE6-DFE3-CF41B7F1B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946" y="2562505"/>
            <a:ext cx="4484638" cy="25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7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28633" y="1985751"/>
            <a:ext cx="3797147" cy="764448"/>
          </a:xfrm>
        </p:spPr>
        <p:txBody>
          <a:bodyPr anchor="b">
            <a:normAutofit/>
          </a:bodyPr>
          <a:lstStyle/>
          <a:p>
            <a:r>
              <a:rPr lang="en-GB" sz="3600" b="1" dirty="0">
                <a:solidFill>
                  <a:schemeClr val="tx2"/>
                </a:solidFill>
                <a:latin typeface="+mn-lt"/>
              </a:rPr>
              <a:t>Campaigning 101</a:t>
            </a:r>
          </a:p>
        </p:txBody>
      </p:sp>
      <p:sp>
        <p:nvSpPr>
          <p:cNvPr id="3" name="Content Placeholder 2"/>
          <p:cNvSpPr>
            <a:spLocks noGrp="1"/>
          </p:cNvSpPr>
          <p:nvPr>
            <p:ph idx="1"/>
          </p:nvPr>
        </p:nvSpPr>
        <p:spPr>
          <a:xfrm>
            <a:off x="5496232" y="2421682"/>
            <a:ext cx="5571920" cy="3639289"/>
          </a:xfrm>
        </p:spPr>
        <p:txBody>
          <a:bodyPr anchor="ctr">
            <a:normAutofit/>
          </a:bodyPr>
          <a:lstStyle/>
          <a:p>
            <a:pPr marL="0" indent="0">
              <a:buNone/>
            </a:pPr>
            <a:r>
              <a:rPr lang="en-GB" sz="1800" b="1" dirty="0">
                <a:solidFill>
                  <a:schemeClr val="tx2"/>
                </a:solidFill>
              </a:rPr>
              <a:t>Campaigning: </a:t>
            </a:r>
            <a:r>
              <a:rPr lang="en-GB" sz="1800" i="1" dirty="0">
                <a:solidFill>
                  <a:schemeClr val="tx2"/>
                </a:solidFill>
              </a:rPr>
              <a:t>“working in an organized and active way towards a particular goal, typically a political or social one.”</a:t>
            </a:r>
          </a:p>
          <a:p>
            <a:pPr marL="0" indent="0">
              <a:buNone/>
            </a:pPr>
            <a:endParaRPr lang="en-GB" sz="1800" i="1" dirty="0">
              <a:solidFill>
                <a:schemeClr val="tx2"/>
              </a:solidFill>
            </a:endParaRPr>
          </a:p>
          <a:p>
            <a:pPr marL="0" indent="0">
              <a:buNone/>
            </a:pPr>
            <a:r>
              <a:rPr lang="en-GB" sz="1800" dirty="0">
                <a:solidFill>
                  <a:schemeClr val="tx2"/>
                </a:solidFill>
              </a:rPr>
              <a:t>If you want to win this election, you need people to vote for you! And it’s not enough to just ask your friends to vote; to win you will need to reach lots of different groups of students</a:t>
            </a:r>
            <a:r>
              <a:rPr lang="en-GB" sz="1800" b="1" dirty="0">
                <a:solidFill>
                  <a:schemeClr val="tx2"/>
                </a:solidFill>
              </a:rPr>
              <a:t>.</a:t>
            </a:r>
            <a:r>
              <a:rPr lang="en-GB" sz="1800" dirty="0">
                <a:solidFill>
                  <a:schemeClr val="tx2"/>
                </a:solidFill>
              </a:rPr>
              <a:t> To get those votes, you will need to </a:t>
            </a:r>
            <a:r>
              <a:rPr lang="en-GB" sz="1800" b="1" dirty="0">
                <a:solidFill>
                  <a:schemeClr val="tx2"/>
                </a:solidFill>
              </a:rPr>
              <a:t>campaign</a:t>
            </a:r>
            <a:r>
              <a:rPr lang="en-GB" sz="1800" dirty="0">
                <a:solidFill>
                  <a:schemeClr val="tx2"/>
                </a:solidFill>
              </a:rPr>
              <a:t>, either online or in person (but probably both). You can do this on your own, or with a team.</a:t>
            </a:r>
          </a:p>
        </p:txBody>
      </p:sp>
      <p:pic>
        <p:nvPicPr>
          <p:cNvPr id="11" name="Picture 10" descr="Shape&#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348063" y="602673"/>
            <a:ext cx="2672320" cy="2766157"/>
          </a:xfrm>
          <a:prstGeom prst="rect">
            <a:avLst/>
          </a:prstGeom>
        </p:spPr>
      </p:pic>
      <p:pic>
        <p:nvPicPr>
          <p:cNvPr id="4098" name="Picture 2" descr="Image result for campaigni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4672" y="3462198"/>
            <a:ext cx="3759105" cy="241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18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8855" y="252322"/>
            <a:ext cx="5145024" cy="1454051"/>
          </a:xfrm>
        </p:spPr>
        <p:txBody>
          <a:bodyPr anchor="b">
            <a:normAutofit/>
          </a:bodyPr>
          <a:lstStyle/>
          <a:p>
            <a:r>
              <a:rPr lang="en-GB" sz="3600" b="1" dirty="0">
                <a:solidFill>
                  <a:schemeClr val="tx2"/>
                </a:solidFill>
                <a:latin typeface="Futura Std Medium" panose="020B0502020204020303" pitchFamily="34" charset="0"/>
              </a:rPr>
              <a:t>Campaigning 101</a:t>
            </a:r>
          </a:p>
        </p:txBody>
      </p:sp>
      <p:sp>
        <p:nvSpPr>
          <p:cNvPr id="3" name="Content Placeholder 2"/>
          <p:cNvSpPr>
            <a:spLocks noGrp="1"/>
          </p:cNvSpPr>
          <p:nvPr>
            <p:ph idx="1"/>
          </p:nvPr>
        </p:nvSpPr>
        <p:spPr>
          <a:xfrm>
            <a:off x="804672" y="1975496"/>
            <a:ext cx="5069207" cy="4085475"/>
          </a:xfrm>
        </p:spPr>
        <p:txBody>
          <a:bodyPr anchor="ctr">
            <a:normAutofit/>
          </a:bodyPr>
          <a:lstStyle/>
          <a:p>
            <a:pPr marL="0" indent="0">
              <a:buNone/>
            </a:pPr>
            <a:r>
              <a:rPr lang="en-GB" sz="1800" b="1" dirty="0">
                <a:solidFill>
                  <a:schemeClr val="tx2"/>
                </a:solidFill>
              </a:rPr>
              <a:t>Methods for campaigning:</a:t>
            </a:r>
          </a:p>
          <a:p>
            <a:pPr marL="0" indent="0">
              <a:buNone/>
            </a:pPr>
            <a:endParaRPr lang="en-GB" sz="1800" b="1" dirty="0">
              <a:solidFill>
                <a:schemeClr val="tx2"/>
              </a:solidFill>
            </a:endParaRPr>
          </a:p>
          <a:p>
            <a:pPr>
              <a:buFontTx/>
              <a:buChar char="-"/>
            </a:pPr>
            <a:r>
              <a:rPr lang="en-GB" sz="1800" b="1" dirty="0">
                <a:solidFill>
                  <a:schemeClr val="tx2"/>
                </a:solidFill>
              </a:rPr>
              <a:t>Face-to-Face Campaigning – </a:t>
            </a:r>
            <a:r>
              <a:rPr lang="en-GB" sz="1800" i="1" dirty="0">
                <a:solidFill>
                  <a:schemeClr val="tx2"/>
                </a:solidFill>
              </a:rPr>
              <a:t>talking to students in person asking them to vote for you. </a:t>
            </a:r>
            <a:endParaRPr lang="en-GB" sz="1800" b="1" dirty="0">
              <a:solidFill>
                <a:schemeClr val="tx2"/>
              </a:solidFill>
            </a:endParaRPr>
          </a:p>
          <a:p>
            <a:pPr>
              <a:buFontTx/>
              <a:buChar char="-"/>
            </a:pPr>
            <a:r>
              <a:rPr lang="en-GB" sz="1800" b="1" dirty="0">
                <a:solidFill>
                  <a:schemeClr val="tx2"/>
                </a:solidFill>
              </a:rPr>
              <a:t>Online Platforms: </a:t>
            </a:r>
            <a:r>
              <a:rPr lang="en-GB" sz="1800" dirty="0">
                <a:solidFill>
                  <a:schemeClr val="tx2"/>
                </a:solidFill>
              </a:rPr>
              <a:t>Instagram, </a:t>
            </a:r>
            <a:r>
              <a:rPr lang="en-GB" sz="1800" dirty="0" err="1">
                <a:solidFill>
                  <a:schemeClr val="tx2"/>
                </a:solidFill>
              </a:rPr>
              <a:t>TikTok</a:t>
            </a:r>
            <a:r>
              <a:rPr lang="en-GB" sz="1800" dirty="0">
                <a:solidFill>
                  <a:schemeClr val="tx2"/>
                </a:solidFill>
              </a:rPr>
              <a:t>, Twitter, LinkedIn, </a:t>
            </a:r>
            <a:r>
              <a:rPr lang="en-GB" sz="1800" i="1" dirty="0">
                <a:solidFill>
                  <a:schemeClr val="tx2"/>
                </a:solidFill>
              </a:rPr>
              <a:t>Facebook posts (can be paid. You can also use WhatsApp and/or Discord. (Please refer to the social media guidance on the SU Website, under Election Resources). </a:t>
            </a:r>
          </a:p>
          <a:p>
            <a:pPr>
              <a:buFontTx/>
              <a:buChar char="-"/>
            </a:pPr>
            <a:r>
              <a:rPr lang="en-GB" sz="1800" b="1" dirty="0">
                <a:solidFill>
                  <a:schemeClr val="tx2"/>
                </a:solidFill>
              </a:rPr>
              <a:t>Attending events: </a:t>
            </a:r>
            <a:r>
              <a:rPr lang="en-GB" sz="1800" i="1" dirty="0">
                <a:solidFill>
                  <a:schemeClr val="tx2"/>
                </a:solidFill>
              </a:rPr>
              <a:t>Club/society events, other on-campus events…</a:t>
            </a:r>
          </a:p>
          <a:p>
            <a:pPr>
              <a:buFontTx/>
              <a:buChar char="-"/>
            </a:pPr>
            <a:r>
              <a:rPr lang="en-GB" sz="1800" b="1" dirty="0">
                <a:solidFill>
                  <a:schemeClr val="tx2"/>
                </a:solidFill>
              </a:rPr>
              <a:t>Using creative materials: </a:t>
            </a:r>
            <a:r>
              <a:rPr lang="en-GB" sz="1800" i="1" dirty="0">
                <a:solidFill>
                  <a:schemeClr val="tx2"/>
                </a:solidFill>
              </a:rPr>
              <a:t>T-shirts</a:t>
            </a:r>
            <a:r>
              <a:rPr lang="en-GB" sz="1600" i="1" dirty="0">
                <a:solidFill>
                  <a:schemeClr val="tx2"/>
                </a:solidFill>
              </a:rPr>
              <a:t>, cardboard, flyers… (as long as it’s sustainable). </a:t>
            </a:r>
          </a:p>
        </p:txBody>
      </p:sp>
      <p:pic>
        <p:nvPicPr>
          <p:cNvPr id="4098" name="Picture 2" descr="Image result for campaigni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8853" y="285187"/>
            <a:ext cx="2629372" cy="1690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9667588" y="3863170"/>
            <a:ext cx="1928638" cy="1996361"/>
          </a:xfrm>
          <a:prstGeom prst="rect">
            <a:avLst/>
          </a:prstGeom>
        </p:spPr>
      </p:pic>
    </p:spTree>
    <p:extLst>
      <p:ext uri="{BB962C8B-B14F-4D97-AF65-F5344CB8AC3E}">
        <p14:creationId xmlns:p14="http://schemas.microsoft.com/office/powerpoint/2010/main" val="441389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338328"/>
            <a:ext cx="5011473" cy="1773936"/>
          </a:xfrm>
        </p:spPr>
        <p:txBody>
          <a:bodyPr>
            <a:normAutofit/>
          </a:bodyPr>
          <a:lstStyle/>
          <a:p>
            <a:r>
              <a:rPr lang="en-GB" sz="3600" b="1">
                <a:solidFill>
                  <a:schemeClr val="tx2"/>
                </a:solidFill>
                <a:latin typeface="+mn-lt"/>
              </a:rPr>
              <a:t>Campaigning 101</a:t>
            </a:r>
          </a:p>
        </p:txBody>
      </p:sp>
      <p:sp>
        <p:nvSpPr>
          <p:cNvPr id="3" name="Content Placeholder 2"/>
          <p:cNvSpPr>
            <a:spLocks noGrp="1"/>
          </p:cNvSpPr>
          <p:nvPr>
            <p:ph idx="1"/>
          </p:nvPr>
        </p:nvSpPr>
        <p:spPr>
          <a:xfrm>
            <a:off x="3934507" y="1946787"/>
            <a:ext cx="6870232" cy="4115565"/>
          </a:xfrm>
        </p:spPr>
        <p:txBody>
          <a:bodyPr anchor="ctr">
            <a:normAutofit/>
          </a:bodyPr>
          <a:lstStyle/>
          <a:p>
            <a:pPr marL="0" indent="0">
              <a:buNone/>
            </a:pPr>
            <a:r>
              <a:rPr lang="en-GB" sz="1600" b="1" dirty="0">
                <a:solidFill>
                  <a:schemeClr val="tx2"/>
                </a:solidFill>
              </a:rPr>
              <a:t>Offline campaigning tips:</a:t>
            </a:r>
          </a:p>
          <a:p>
            <a:pPr marL="0" indent="0">
              <a:buNone/>
            </a:pPr>
            <a:r>
              <a:rPr lang="en-GB" sz="1600" b="1" dirty="0">
                <a:solidFill>
                  <a:schemeClr val="tx2"/>
                </a:solidFill>
              </a:rPr>
              <a:t>Tip #1: Be seen!</a:t>
            </a:r>
          </a:p>
          <a:p>
            <a:pPr marL="0" indent="0">
              <a:buNone/>
            </a:pPr>
            <a:r>
              <a:rPr lang="en-GB" sz="1600" dirty="0">
                <a:solidFill>
                  <a:schemeClr val="tx2"/>
                </a:solidFill>
              </a:rPr>
              <a:t>Students will vote for the best candidate they know about. If they don’t know about you, they probably won’t vote for you. Your job is to make sure as many people as possible know about you.</a:t>
            </a:r>
          </a:p>
          <a:p>
            <a:pPr marL="0" indent="0">
              <a:buNone/>
            </a:pPr>
            <a:r>
              <a:rPr lang="en-GB" sz="1600" b="1" dirty="0">
                <a:solidFill>
                  <a:schemeClr val="tx2"/>
                </a:solidFill>
              </a:rPr>
              <a:t>Tip #2: Know your speech</a:t>
            </a:r>
          </a:p>
          <a:p>
            <a:pPr marL="0" indent="0">
              <a:buNone/>
            </a:pPr>
            <a:r>
              <a:rPr lang="en-GB" sz="1600" dirty="0">
                <a:solidFill>
                  <a:schemeClr val="tx2"/>
                </a:solidFill>
              </a:rPr>
              <a:t>You’ll talk to a lot of people. Make sure you can talk about your policies in a short ‘elevator pitch’ that you can give to someone in a few seconds.</a:t>
            </a:r>
          </a:p>
          <a:p>
            <a:pPr marL="0" indent="0">
              <a:buNone/>
            </a:pPr>
            <a:r>
              <a:rPr lang="en-GB" sz="1600" b="1" dirty="0">
                <a:solidFill>
                  <a:schemeClr val="tx2"/>
                </a:solidFill>
              </a:rPr>
              <a:t>Tip #3: Get creative!</a:t>
            </a:r>
          </a:p>
          <a:p>
            <a:pPr marL="0" indent="0">
              <a:buNone/>
            </a:pPr>
            <a:r>
              <a:rPr lang="en-GB" sz="1600" dirty="0">
                <a:solidFill>
                  <a:schemeClr val="tx2"/>
                </a:solidFill>
              </a:rPr>
              <a:t>You have a budget that you can use to print flyers/leaflets. You can also use the budget to buy material for anything else you want to create for your campaign. Think about how you can use the budget to get the most coverage? How can you make your brand stay in people’s minds?</a:t>
            </a:r>
          </a:p>
          <a:p>
            <a:pPr marL="0" indent="0">
              <a:buNone/>
            </a:pPr>
            <a:endParaRPr lang="en-GB" sz="600" dirty="0">
              <a:solidFill>
                <a:schemeClr val="tx2"/>
              </a:solidFill>
              <a:latin typeface="Futura Std Medium" panose="020B0502020204020303" pitchFamily="34"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289509" y="3718160"/>
            <a:ext cx="2604037" cy="2695476"/>
          </a:xfrm>
          <a:prstGeom prst="rect">
            <a:avLst/>
          </a:prstGeom>
        </p:spPr>
      </p:pic>
      <p:pic>
        <p:nvPicPr>
          <p:cNvPr id="4098" name="Picture 2" descr="Image result for campaigni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755" y="1225296"/>
            <a:ext cx="3257653" cy="209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66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a:latin typeface="Futura Std Medium" panose="020B0502020204020303" pitchFamily="34" charset="0"/>
              </a:rPr>
              <a:t>Campaigning 101</a:t>
            </a:r>
          </a:p>
        </p:txBody>
      </p:sp>
      <p:sp>
        <p:nvSpPr>
          <p:cNvPr id="3" name="Content Placeholder 2"/>
          <p:cNvSpPr>
            <a:spLocks noGrp="1"/>
          </p:cNvSpPr>
          <p:nvPr>
            <p:ph idx="1"/>
          </p:nvPr>
        </p:nvSpPr>
        <p:spPr>
          <a:xfrm>
            <a:off x="247996" y="2208009"/>
            <a:ext cx="7391400" cy="4351338"/>
          </a:xfrm>
        </p:spPr>
        <p:txBody>
          <a:bodyPr/>
          <a:lstStyle/>
          <a:p>
            <a:pPr marL="0" indent="0">
              <a:buNone/>
            </a:pPr>
            <a:r>
              <a:rPr lang="en-GB" sz="2000" b="1" dirty="0">
                <a:latin typeface="Futura Std Medium" panose="020B0502020204020303" pitchFamily="34" charset="0"/>
              </a:rPr>
              <a:t>Online campaigning:</a:t>
            </a:r>
          </a:p>
          <a:p>
            <a:pPr marL="0" indent="0">
              <a:buNone/>
            </a:pPr>
            <a:endParaRPr lang="en-GB" sz="2000" b="1" dirty="0">
              <a:latin typeface="Futura Std Medium" panose="020B0502020204020303" pitchFamily="34" charset="0"/>
            </a:endParaRPr>
          </a:p>
          <a:p>
            <a:r>
              <a:rPr lang="en-GB" sz="2000" b="1" dirty="0">
                <a:latin typeface="Futura Std Medium" panose="020B0502020204020303" pitchFamily="34" charset="0"/>
              </a:rPr>
              <a:t>Viral marketing – </a:t>
            </a:r>
            <a:r>
              <a:rPr lang="en-GB" sz="2000" dirty="0">
                <a:latin typeface="Futura Std Medium" panose="020B0502020204020303" pitchFamily="34" charset="0"/>
              </a:rPr>
              <a:t>can you create something that people will share?</a:t>
            </a:r>
          </a:p>
          <a:p>
            <a:pPr marL="0" indent="0">
              <a:buNone/>
            </a:pPr>
            <a:endParaRPr lang="en-GB" sz="2000" dirty="0">
              <a:latin typeface="Futura Std Medium" panose="020B0502020204020303" pitchFamily="34" charset="0"/>
            </a:endParaRPr>
          </a:p>
          <a:p>
            <a:r>
              <a:rPr lang="en-GB" sz="2000" b="1" dirty="0">
                <a:latin typeface="Futura Std Medium" panose="020B0502020204020303" pitchFamily="34" charset="0"/>
              </a:rPr>
              <a:t>Paid posts – </a:t>
            </a:r>
            <a:r>
              <a:rPr lang="en-GB" sz="2000" dirty="0">
                <a:latin typeface="Futura Std Medium" panose="020B0502020204020303" pitchFamily="34" charset="0"/>
              </a:rPr>
              <a:t>you can sponsor posts on social media (this will come out of your budget)</a:t>
            </a:r>
          </a:p>
          <a:p>
            <a:endParaRPr lang="en-GB" sz="2000" b="1" dirty="0">
              <a:latin typeface="Futura Std Medium" panose="020B0502020204020303" pitchFamily="34" charset="0"/>
            </a:endParaRPr>
          </a:p>
          <a:p>
            <a:r>
              <a:rPr lang="en-GB" sz="2000" b="1" dirty="0">
                <a:latin typeface="Futura Std Medium" panose="020B0502020204020303" pitchFamily="34" charset="0"/>
              </a:rPr>
              <a:t>Think outside the box – </a:t>
            </a:r>
            <a:r>
              <a:rPr lang="en-GB" sz="2000" dirty="0">
                <a:latin typeface="Futura Std Medium" panose="020B0502020204020303" pitchFamily="34" charset="0"/>
              </a:rPr>
              <a:t>how can you expand your reach?</a:t>
            </a:r>
            <a:endParaRPr lang="en-GB" sz="2000" b="1" dirty="0">
              <a:latin typeface="Futura Std Medium" panose="020B0502020204020303" pitchFamily="34" charset="0"/>
            </a:endParaRPr>
          </a:p>
          <a:p>
            <a:pPr marL="0" indent="0">
              <a:buNone/>
            </a:pPr>
            <a:endParaRPr lang="en-GB" sz="2000" b="1" dirty="0">
              <a:latin typeface="Futura Std Medium" panose="020B0502020204020303" pitchFamily="34" charset="0"/>
            </a:endParaRP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793" y="1127826"/>
            <a:ext cx="2321619" cy="14924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may contain: 3 people, people smiling, text that says &quot;ASTON STUDENTS AMNA ATTEEQ OTHER FOR CANDIDATE PRESIDEN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396" y="3127940"/>
            <a:ext cx="3125636" cy="214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80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a:latin typeface="Futura Std Medium" panose="020B0502020204020303" pitchFamily="34" charset="0"/>
              </a:rPr>
              <a:t>Campaigning 101</a:t>
            </a:r>
          </a:p>
        </p:txBody>
      </p:sp>
      <p:sp>
        <p:nvSpPr>
          <p:cNvPr id="3" name="Content Placeholder 2"/>
          <p:cNvSpPr>
            <a:spLocks noGrp="1"/>
          </p:cNvSpPr>
          <p:nvPr>
            <p:ph idx="1"/>
          </p:nvPr>
        </p:nvSpPr>
        <p:spPr>
          <a:xfrm>
            <a:off x="247996" y="2208009"/>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a:latin typeface="Futura Std Medium" panose="020B0502020204020303" pitchFamily="34" charset="0"/>
            </a:endParaRP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467" y="1617815"/>
            <a:ext cx="2321619" cy="14924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elevator p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638" y="3119297"/>
            <a:ext cx="4578467" cy="26162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2653" y="2604465"/>
            <a:ext cx="5611090" cy="3416320"/>
          </a:xfrm>
          <a:prstGeom prst="rect">
            <a:avLst/>
          </a:prstGeom>
          <a:noFill/>
        </p:spPr>
        <p:txBody>
          <a:bodyPr wrap="square" rtlCol="0">
            <a:spAutoFit/>
          </a:bodyPr>
          <a:lstStyle/>
          <a:p>
            <a:pPr algn="ctr"/>
            <a:r>
              <a:rPr lang="en-GB" sz="2800" b="1" dirty="0">
                <a:latin typeface="Futura Std Medium" panose="020B0502020204020303" pitchFamily="34" charset="0"/>
              </a:rPr>
              <a:t>Demonstration</a:t>
            </a:r>
          </a:p>
          <a:p>
            <a:pPr algn="ctr"/>
            <a:endParaRPr lang="en-GB" sz="2800" b="1" dirty="0">
              <a:latin typeface="Futura Std Medium" panose="020B0502020204020303" pitchFamily="34" charset="0"/>
            </a:endParaRPr>
          </a:p>
          <a:p>
            <a:pPr algn="ctr"/>
            <a:r>
              <a:rPr lang="en-GB" sz="2400" b="1" dirty="0">
                <a:latin typeface="Futura Std Medium" panose="020B0502020204020303" pitchFamily="34" charset="0"/>
              </a:rPr>
              <a:t>Practice your elevator pitch! In pairs/small groups, take it in turns to sell your favourite TV programme/film. You have 1 minute to make it as convincing as possible!</a:t>
            </a:r>
          </a:p>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sp>
        <p:nvSpPr>
          <p:cNvPr id="10" name="TextBox 9">
            <a:extLst>
              <a:ext uri="{FF2B5EF4-FFF2-40B4-BE49-F238E27FC236}">
                <a16:creationId xmlns:a16="http://schemas.microsoft.com/office/drawing/2014/main" id="{365BB683-4D50-4564-9265-A3A0E8C29796}"/>
              </a:ext>
            </a:extLst>
          </p:cNvPr>
          <p:cNvSpPr txBox="1"/>
          <p:nvPr/>
        </p:nvSpPr>
        <p:spPr>
          <a:xfrm>
            <a:off x="166777" y="6417240"/>
            <a:ext cx="10784867" cy="369332"/>
          </a:xfrm>
          <a:prstGeom prst="rect">
            <a:avLst/>
          </a:prstGeom>
          <a:noFill/>
        </p:spPr>
        <p:txBody>
          <a:bodyPr wrap="square">
            <a:spAutoFit/>
          </a:bodyPr>
          <a:lstStyle/>
          <a:p>
            <a:pPr marL="0" indent="0">
              <a:buNone/>
            </a:pPr>
            <a:r>
              <a:rPr lang="en-GB" sz="1800" i="1" dirty="0"/>
              <a:t>For further guidance on how to make a great poster/video manifesto please refer to the Blackboard training. </a:t>
            </a:r>
          </a:p>
        </p:txBody>
      </p:sp>
    </p:spTree>
    <p:extLst>
      <p:ext uri="{BB962C8B-B14F-4D97-AF65-F5344CB8AC3E}">
        <p14:creationId xmlns:p14="http://schemas.microsoft.com/office/powerpoint/2010/main" val="3892750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459" y="803151"/>
            <a:ext cx="10071536" cy="929750"/>
          </a:xfrm>
        </p:spPr>
        <p:txBody>
          <a:bodyPr vert="horz" lIns="91440" tIns="45720" rIns="91440" bIns="45720" rtlCol="0" anchor="b">
            <a:normAutofit/>
          </a:bodyPr>
          <a:lstStyle/>
          <a:p>
            <a:pPr algn="ctr"/>
            <a:r>
              <a:rPr lang="en-US" sz="5200" b="1" dirty="0"/>
              <a:t>How does voting work?</a:t>
            </a:r>
          </a:p>
        </p:txBody>
      </p:sp>
      <p:pic>
        <p:nvPicPr>
          <p:cNvPr id="6" name="Online Media 5" title="ATV Explained">
            <a:hlinkClick r:id="" action="ppaction://media"/>
            <a:extLst>
              <a:ext uri="{FF2B5EF4-FFF2-40B4-BE49-F238E27FC236}">
                <a16:creationId xmlns:a16="http://schemas.microsoft.com/office/drawing/2014/main" id="{3F139449-191B-AD92-6A85-A640E889FA40}"/>
              </a:ext>
            </a:extLst>
          </p:cNvPr>
          <p:cNvPicPr>
            <a:picLocks noGrp="1" noRot="1" noChangeAspect="1"/>
          </p:cNvPicPr>
          <p:nvPr>
            <p:ph idx="1"/>
            <a:videoFile r:link="rId1"/>
          </p:nvPr>
        </p:nvPicPr>
        <p:blipFill>
          <a:blip r:embed="rId3"/>
          <a:stretch>
            <a:fillRect/>
          </a:stretch>
        </p:blipFill>
        <p:spPr>
          <a:xfrm>
            <a:off x="1935995" y="1805638"/>
            <a:ext cx="8320010" cy="4701124"/>
          </a:xfrm>
          <a:prstGeom prst="rect">
            <a:avLst/>
          </a:prstGeom>
        </p:spPr>
      </p:pic>
    </p:spTree>
    <p:extLst>
      <p:ext uri="{BB962C8B-B14F-4D97-AF65-F5344CB8AC3E}">
        <p14:creationId xmlns:p14="http://schemas.microsoft.com/office/powerpoint/2010/main" val="237734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12FEC-D685-4F67-AE74-4E92BF81C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 b="1599"/>
          <a:stretch/>
        </p:blipFill>
        <p:spPr>
          <a:xfrm>
            <a:off x="923641" y="1545786"/>
            <a:ext cx="3293367" cy="3240573"/>
          </a:xfrm>
          <a:custGeom>
            <a:avLst/>
            <a:gdLst/>
            <a:ahLst/>
            <a:cxnLst/>
            <a:rect l="l" t="t" r="r" b="b"/>
            <a:pathLst>
              <a:path w="3293367" h="3240573">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p:spPr>
      </p:pic>
      <p:sp>
        <p:nvSpPr>
          <p:cNvPr id="2" name="Title 1">
            <a:extLst>
              <a:ext uri="{FF2B5EF4-FFF2-40B4-BE49-F238E27FC236}">
                <a16:creationId xmlns:a16="http://schemas.microsoft.com/office/drawing/2014/main" id="{6170082B-D0BE-4BD4-A305-A62390A2D96F}"/>
              </a:ext>
            </a:extLst>
          </p:cNvPr>
          <p:cNvSpPr>
            <a:spLocks noGrp="1"/>
          </p:cNvSpPr>
          <p:nvPr>
            <p:ph type="ctrTitle" idx="4294967295"/>
          </p:nvPr>
        </p:nvSpPr>
        <p:spPr>
          <a:xfrm>
            <a:off x="4085113" y="2643982"/>
            <a:ext cx="8756679" cy="3197937"/>
          </a:xfrm>
          <a:prstGeom prst="rect">
            <a:avLst/>
          </a:prstGeom>
        </p:spPr>
        <p:txBody>
          <a:bodyPr>
            <a:normAutofit/>
          </a:bodyPr>
          <a:lstStyle/>
          <a:p>
            <a:pPr algn="l"/>
            <a:r>
              <a:rPr lang="en-GB" sz="7200" b="1" dirty="0"/>
              <a:t>Candidate Wellbeing </a:t>
            </a:r>
          </a:p>
        </p:txBody>
      </p:sp>
    </p:spTree>
    <p:extLst>
      <p:ext uri="{BB962C8B-B14F-4D97-AF65-F5344CB8AC3E}">
        <p14:creationId xmlns:p14="http://schemas.microsoft.com/office/powerpoint/2010/main" val="32760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347615-ED4A-056C-86DB-8D2CD069F554}"/>
              </a:ext>
            </a:extLst>
          </p:cNvPr>
          <p:cNvSpPr>
            <a:spLocks noGrp="1"/>
          </p:cNvSpPr>
          <p:nvPr>
            <p:ph idx="1"/>
          </p:nvPr>
        </p:nvSpPr>
        <p:spPr>
          <a:xfrm>
            <a:off x="224213" y="2074398"/>
            <a:ext cx="11494967" cy="3591207"/>
          </a:xfrm>
        </p:spPr>
        <p:txBody>
          <a:bodyPr>
            <a:normAutofit/>
          </a:bodyPr>
          <a:lstStyle/>
          <a:p>
            <a:pPr marL="0" indent="0" rtl="0">
              <a:buNone/>
            </a:pPr>
            <a:endParaRPr lang="en-GB" sz="2000" dirty="0">
              <a:effectLst/>
            </a:endParaRPr>
          </a:p>
          <a:p>
            <a:pPr rtl="0"/>
            <a:r>
              <a:rPr lang="en-GB" sz="2000" b="1" dirty="0">
                <a:effectLst/>
              </a:rPr>
              <a:t>Activity 1:</a:t>
            </a:r>
            <a:r>
              <a:rPr lang="en-GB" sz="2000" dirty="0">
                <a:effectLst/>
              </a:rPr>
              <a:t> "Let's kick off with a fun icebreaker! Candidates, introduce yourselves by sharing the meaning behind your names. For example, Natalie, meaning 'Christmas' in Latin, or Pearline, symbolizing the precious gem found in oysters. Now, let's uncover the stories behind our names!"</a:t>
            </a:r>
          </a:p>
          <a:p>
            <a:endParaRPr lang="en-GB" sz="2000" dirty="0"/>
          </a:p>
        </p:txBody>
      </p:sp>
      <p:pic>
        <p:nvPicPr>
          <p:cNvPr id="8194" name="Picture 2" descr="5 Icebreaker Activities for a Creative Meeting Introduction - Beekast blog">
            <a:extLst>
              <a:ext uri="{FF2B5EF4-FFF2-40B4-BE49-F238E27FC236}">
                <a16:creationId xmlns:a16="http://schemas.microsoft.com/office/drawing/2014/main" id="{90DC181F-0CD9-8DDE-B14D-4D9150732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820" y="4069581"/>
            <a:ext cx="4197243" cy="222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538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38BB-862F-F8E6-F6B9-832EDA474791}"/>
              </a:ext>
            </a:extLst>
          </p:cNvPr>
          <p:cNvSpPr>
            <a:spLocks noGrp="1"/>
          </p:cNvSpPr>
          <p:nvPr>
            <p:ph type="title"/>
          </p:nvPr>
        </p:nvSpPr>
        <p:spPr>
          <a:xfrm>
            <a:off x="761840" y="1138265"/>
            <a:ext cx="4544762" cy="1401183"/>
          </a:xfrm>
        </p:spPr>
        <p:txBody>
          <a:bodyPr anchor="t">
            <a:normAutofit/>
          </a:bodyPr>
          <a:lstStyle/>
          <a:p>
            <a:endParaRPr lang="en-GB" sz="3200"/>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80C232-D069-E429-D34F-3A9E86AD5D97}"/>
              </a:ext>
            </a:extLst>
          </p:cNvPr>
          <p:cNvSpPr>
            <a:spLocks noGrp="1"/>
          </p:cNvSpPr>
          <p:nvPr>
            <p:ph idx="1"/>
          </p:nvPr>
        </p:nvSpPr>
        <p:spPr>
          <a:xfrm>
            <a:off x="359726" y="2952038"/>
            <a:ext cx="11472547" cy="1225107"/>
          </a:xfrm>
        </p:spPr>
        <p:txBody>
          <a:bodyPr>
            <a:normAutofit/>
          </a:bodyPr>
          <a:lstStyle/>
          <a:p>
            <a:pPr rtl="0"/>
            <a:r>
              <a:rPr lang="en-GB" sz="2000" b="1" dirty="0">
                <a:effectLst/>
              </a:rPr>
              <a:t>Activity 2:</a:t>
            </a:r>
            <a:r>
              <a:rPr lang="en-GB" sz="2000" dirty="0">
                <a:effectLst/>
              </a:rPr>
              <a:t> "Take a moment to envision your perfect day. Close your eyes and immerse yourself in the details – where are you? What do you see, eat, smell, and do? Jot down your thoughts, and let's share our dreams with the group. Remember, self-care starts with visualizing our happiness and well-being."</a:t>
            </a:r>
          </a:p>
          <a:p>
            <a:endParaRPr lang="en-GB" sz="2000" dirty="0"/>
          </a:p>
        </p:txBody>
      </p:sp>
      <p:pic>
        <p:nvPicPr>
          <p:cNvPr id="6148" name="Picture 4" descr="Envision Lin">
            <a:extLst>
              <a:ext uri="{FF2B5EF4-FFF2-40B4-BE49-F238E27FC236}">
                <a16:creationId xmlns:a16="http://schemas.microsoft.com/office/drawing/2014/main" id="{FD4CF843-0134-D0D3-3AC5-F6C7BD366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558" y="4039894"/>
            <a:ext cx="2315442" cy="231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5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C754-48C0-F7CC-9C1C-DCD8AFA51DBD}"/>
              </a:ext>
            </a:extLst>
          </p:cNvPr>
          <p:cNvSpPr>
            <a:spLocks noGrp="1"/>
          </p:cNvSpPr>
          <p:nvPr>
            <p:ph type="title"/>
          </p:nvPr>
        </p:nvSpPr>
        <p:spPr>
          <a:xfrm>
            <a:off x="761840" y="1138265"/>
            <a:ext cx="4544762" cy="1401183"/>
          </a:xfrm>
        </p:spPr>
        <p:txBody>
          <a:bodyPr anchor="t">
            <a:normAutofit/>
          </a:bodyPr>
          <a:lstStyle/>
          <a:p>
            <a:endParaRPr lang="en-GB" sz="3200"/>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81BEE4-8093-1A65-279D-FC72A894F452}"/>
              </a:ext>
            </a:extLst>
          </p:cNvPr>
          <p:cNvSpPr>
            <a:spLocks noGrp="1"/>
          </p:cNvSpPr>
          <p:nvPr>
            <p:ph idx="1"/>
          </p:nvPr>
        </p:nvSpPr>
        <p:spPr>
          <a:xfrm>
            <a:off x="332508" y="3128685"/>
            <a:ext cx="11859492" cy="4160748"/>
          </a:xfrm>
        </p:spPr>
        <p:txBody>
          <a:bodyPr>
            <a:normAutofit/>
          </a:bodyPr>
          <a:lstStyle/>
          <a:p>
            <a:pPr marL="0" indent="0" rtl="0">
              <a:buNone/>
            </a:pPr>
            <a:r>
              <a:rPr lang="en-GB" sz="2000" b="1" dirty="0">
                <a:effectLst/>
              </a:rPr>
              <a:t>Activity 3:</a:t>
            </a:r>
            <a:r>
              <a:rPr lang="en-GB" sz="2000" dirty="0">
                <a:effectLst/>
              </a:rPr>
              <a:t> "Time to get creative! With the tools provided, craft the ideal candidate with a focus on their well-being. Name them, specify the position they're running for, and highlight what qualities make them an outstanding candidate. Once you're done, share your creation with the group and let's celebrate the power of holistic leadership!</a:t>
            </a:r>
          </a:p>
          <a:p>
            <a:endParaRPr lang="en-GB" sz="2000" dirty="0"/>
          </a:p>
        </p:txBody>
      </p:sp>
      <p:pic>
        <p:nvPicPr>
          <p:cNvPr id="7172" name="Picture 4" descr="Everything you Need to Know about Creative Thinking | Jexo Blog">
            <a:extLst>
              <a:ext uri="{FF2B5EF4-FFF2-40B4-BE49-F238E27FC236}">
                <a16:creationId xmlns:a16="http://schemas.microsoft.com/office/drawing/2014/main" id="{F3976F33-9D4F-A604-CA3F-7D4ADE3BE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129" y="4179082"/>
            <a:ext cx="3196935" cy="225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02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3CFF37-FB53-43BB-B951-712FB604B022}"/>
              </a:ext>
            </a:extLst>
          </p:cNvPr>
          <p:cNvSpPr txBox="1"/>
          <p:nvPr/>
        </p:nvSpPr>
        <p:spPr>
          <a:xfrm>
            <a:off x="964760" y="804328"/>
            <a:ext cx="6091312" cy="1205821"/>
          </a:xfr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Meet The Team </a:t>
            </a:r>
            <a:r>
              <a:rPr lang="en-US" sz="4000" b="1" dirty="0">
                <a:solidFill>
                  <a:srgbClr val="FEFFFF"/>
                </a:solidFill>
                <a:latin typeface="+mj-lt"/>
                <a:ea typeface="+mj-ea"/>
                <a:cs typeface="+mj-cs"/>
              </a:rPr>
              <a:t>? </a:t>
            </a:r>
            <a:endParaRPr lang="en-US" sz="4000" dirty="0">
              <a:solidFill>
                <a:srgbClr val="FEFFFF"/>
              </a:solidFill>
              <a:latin typeface="+mj-lt"/>
              <a:ea typeface="+mj-ea"/>
              <a:cs typeface="+mj-cs"/>
            </a:endParaRPr>
          </a:p>
        </p:txBody>
      </p:sp>
      <p:sp>
        <p:nvSpPr>
          <p:cNvPr id="7" name="TextBox 6">
            <a:extLst>
              <a:ext uri="{FF2B5EF4-FFF2-40B4-BE49-F238E27FC236}">
                <a16:creationId xmlns:a16="http://schemas.microsoft.com/office/drawing/2014/main" id="{8ED6C444-D478-4F5F-AD08-1C57876C2519}"/>
              </a:ext>
            </a:extLst>
          </p:cNvPr>
          <p:cNvSpPr txBox="1"/>
          <p:nvPr/>
        </p:nvSpPr>
        <p:spPr>
          <a:xfrm>
            <a:off x="1230596" y="2659125"/>
            <a:ext cx="7638526" cy="3563159"/>
          </a:xfr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r>
              <a:rPr lang="en-US" sz="1900" dirty="0"/>
              <a:t>Max McLoughlin – Union CEO</a:t>
            </a:r>
          </a:p>
          <a:p>
            <a:pPr marL="342900" indent="-342900">
              <a:lnSpc>
                <a:spcPct val="90000"/>
              </a:lnSpc>
              <a:spcAft>
                <a:spcPts val="600"/>
              </a:spcAft>
              <a:buFont typeface="Arial" panose="020B0604020202020204" pitchFamily="34" charset="0"/>
              <a:buChar char="•"/>
            </a:pPr>
            <a:r>
              <a:rPr lang="en-US" sz="1900" dirty="0"/>
              <a:t>Richard Broome – Membership Services Manager</a:t>
            </a:r>
          </a:p>
          <a:p>
            <a:pPr marL="342900" indent="-342900">
              <a:lnSpc>
                <a:spcPct val="90000"/>
              </a:lnSpc>
              <a:spcAft>
                <a:spcPts val="600"/>
              </a:spcAft>
              <a:buFont typeface="Arial" panose="020B0604020202020204" pitchFamily="34" charset="0"/>
              <a:buChar char="•"/>
            </a:pPr>
            <a:r>
              <a:rPr lang="en-US" sz="1900" dirty="0"/>
              <a:t>Nadine Al-Kudcy – Student Voice &amp; Activities Manager</a:t>
            </a:r>
          </a:p>
          <a:p>
            <a:pPr marL="342900" indent="-342900">
              <a:lnSpc>
                <a:spcPct val="90000"/>
              </a:lnSpc>
              <a:spcAft>
                <a:spcPts val="600"/>
              </a:spcAft>
              <a:buFont typeface="Arial" panose="020B0604020202020204" pitchFamily="34" charset="0"/>
              <a:buChar char="•"/>
            </a:pPr>
            <a:r>
              <a:rPr lang="en-US" sz="1900" dirty="0"/>
              <a:t>Fawziyyah Ahmed – Student Engagement Coordinator (Voice)</a:t>
            </a:r>
          </a:p>
          <a:p>
            <a:pPr marL="342900" indent="-342900">
              <a:lnSpc>
                <a:spcPct val="90000"/>
              </a:lnSpc>
              <a:spcAft>
                <a:spcPts val="600"/>
              </a:spcAft>
              <a:buFont typeface="Arial" panose="020B0604020202020204" pitchFamily="34" charset="0"/>
              <a:buChar char="•"/>
            </a:pPr>
            <a:r>
              <a:rPr lang="en-US" sz="1900" dirty="0"/>
              <a:t>Amanpreet Sidhu – Student Engagement Coordinator (International) </a:t>
            </a:r>
          </a:p>
          <a:p>
            <a:pPr marL="342900" indent="-342900">
              <a:lnSpc>
                <a:spcPct val="90000"/>
              </a:lnSpc>
              <a:spcAft>
                <a:spcPts val="600"/>
              </a:spcAft>
              <a:buFont typeface="Arial" panose="020B0604020202020204" pitchFamily="34" charset="0"/>
              <a:buChar char="•"/>
            </a:pPr>
            <a:r>
              <a:rPr lang="en-US" sz="1900" dirty="0"/>
              <a:t>Rachel Smith – Deputy Manager and Student Engagement Coordinator (Societies) </a:t>
            </a:r>
          </a:p>
          <a:p>
            <a:pPr marL="342900" indent="-342900">
              <a:lnSpc>
                <a:spcPct val="90000"/>
              </a:lnSpc>
              <a:spcAft>
                <a:spcPts val="600"/>
              </a:spcAft>
              <a:buFont typeface="Arial" panose="020B0604020202020204" pitchFamily="34" charset="0"/>
              <a:buChar char="•"/>
            </a:pPr>
            <a:r>
              <a:rPr lang="en-US" sz="1900" dirty="0"/>
              <a:t>Daniel Smith – Student Engagement Coordinator (Clubs)</a:t>
            </a:r>
          </a:p>
          <a:p>
            <a:pPr marL="342900" indent="-342900">
              <a:lnSpc>
                <a:spcPct val="90000"/>
              </a:lnSpc>
              <a:spcAft>
                <a:spcPts val="600"/>
              </a:spcAft>
              <a:buFont typeface="Arial" panose="020B0604020202020204" pitchFamily="34" charset="0"/>
              <a:buChar char="•"/>
            </a:pPr>
            <a:r>
              <a:rPr lang="en-US" sz="1900" dirty="0"/>
              <a:t>Natalie James- Wellbeing Coordinator </a:t>
            </a:r>
          </a:p>
        </p:txBody>
      </p:sp>
      <p:pic>
        <p:nvPicPr>
          <p:cNvPr id="2" name="Picture 1" descr="Shap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6489" y="3551489"/>
            <a:ext cx="2757470" cy="2757470"/>
          </a:xfrm>
          <a:prstGeom prst="rect">
            <a:avLst/>
          </a:prstGeom>
        </p:spPr>
      </p:pic>
      <p:pic>
        <p:nvPicPr>
          <p:cNvPr id="3" name="Picture 2">
            <a:extLst>
              <a:ext uri="{FF2B5EF4-FFF2-40B4-BE49-F238E27FC236}">
                <a16:creationId xmlns:a16="http://schemas.microsoft.com/office/drawing/2014/main" id="{E9500083-9B23-D0D9-2FF4-D06684D169B4}"/>
              </a:ext>
            </a:extLst>
          </p:cNvPr>
          <p:cNvPicPr>
            <a:picLocks noChangeAspect="1"/>
          </p:cNvPicPr>
          <p:nvPr/>
        </p:nvPicPr>
        <p:blipFill>
          <a:blip r:embed="rId4"/>
          <a:stretch>
            <a:fillRect/>
          </a:stretch>
        </p:blipFill>
        <p:spPr>
          <a:xfrm>
            <a:off x="7820264" y="349676"/>
            <a:ext cx="2761727" cy="2755631"/>
          </a:xfrm>
          <a:prstGeom prst="rect">
            <a:avLst/>
          </a:prstGeom>
        </p:spPr>
      </p:pic>
    </p:spTree>
    <p:extLst>
      <p:ext uri="{BB962C8B-B14F-4D97-AF65-F5344CB8AC3E}">
        <p14:creationId xmlns:p14="http://schemas.microsoft.com/office/powerpoint/2010/main" val="521060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8061-6E9D-4F9D-BBB9-231CFB3DAFA5}"/>
              </a:ext>
            </a:extLst>
          </p:cNvPr>
          <p:cNvSpPr>
            <a:spLocks noGrp="1"/>
          </p:cNvSpPr>
          <p:nvPr>
            <p:ph type="title"/>
          </p:nvPr>
        </p:nvSpPr>
        <p:spPr>
          <a:xfrm>
            <a:off x="98181" y="1977201"/>
            <a:ext cx="4279971" cy="876992"/>
          </a:xfrm>
        </p:spPr>
        <p:txBody>
          <a:bodyPr anchor="b">
            <a:normAutofit/>
          </a:bodyPr>
          <a:lstStyle/>
          <a:p>
            <a:r>
              <a:rPr lang="en-GB" sz="4000" b="1" dirty="0"/>
              <a:t>Campaigning is fun </a:t>
            </a:r>
          </a:p>
        </p:txBody>
      </p:sp>
      <p:sp>
        <p:nvSpPr>
          <p:cNvPr id="3" name="Content Placeholder 2">
            <a:extLst>
              <a:ext uri="{FF2B5EF4-FFF2-40B4-BE49-F238E27FC236}">
                <a16:creationId xmlns:a16="http://schemas.microsoft.com/office/drawing/2014/main" id="{5C073E37-CF46-4483-87C2-6C18ABBABF1D}"/>
              </a:ext>
            </a:extLst>
          </p:cNvPr>
          <p:cNvSpPr>
            <a:spLocks noGrp="1"/>
          </p:cNvSpPr>
          <p:nvPr>
            <p:ph idx="1"/>
          </p:nvPr>
        </p:nvSpPr>
        <p:spPr>
          <a:xfrm>
            <a:off x="430156" y="3083646"/>
            <a:ext cx="6216450" cy="2277321"/>
          </a:xfrm>
        </p:spPr>
        <p:txBody>
          <a:bodyPr>
            <a:normAutofit fontScale="92500"/>
          </a:bodyPr>
          <a:lstStyle/>
          <a:p>
            <a:r>
              <a:rPr lang="en-GB" sz="3500" dirty="0"/>
              <a:t>Meet new people </a:t>
            </a:r>
          </a:p>
          <a:p>
            <a:r>
              <a:rPr lang="en-GB" sz="3500" dirty="0"/>
              <a:t>Gain new skills </a:t>
            </a:r>
          </a:p>
          <a:p>
            <a:r>
              <a:rPr lang="en-GB" sz="3500" dirty="0"/>
              <a:t>You get involved with SU activities </a:t>
            </a:r>
          </a:p>
          <a:p>
            <a:r>
              <a:rPr lang="en-GB" sz="3500" dirty="0"/>
              <a:t>You get to be your #1 fan! </a:t>
            </a:r>
          </a:p>
          <a:p>
            <a:endParaRPr lang="en-GB" sz="2400" dirty="0"/>
          </a:p>
        </p:txBody>
      </p:sp>
      <p:pic>
        <p:nvPicPr>
          <p:cNvPr id="4" name="Picture 4" descr="Image result for wellbeing">
            <a:extLst>
              <a:ext uri="{FF2B5EF4-FFF2-40B4-BE49-F238E27FC236}">
                <a16:creationId xmlns:a16="http://schemas.microsoft.com/office/drawing/2014/main" id="{6B507F64-8D06-44DE-9FCE-AB78960B17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2765" y="1082270"/>
            <a:ext cx="1846470" cy="17719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5629AA-ED78-4A44-8E19-C1B238A8B1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8050038" y="2306760"/>
            <a:ext cx="2713512" cy="2808794"/>
          </a:xfrm>
          <a:prstGeom prst="rect">
            <a:avLst/>
          </a:prstGeom>
        </p:spPr>
      </p:pic>
    </p:spTree>
    <p:extLst>
      <p:ext uri="{BB962C8B-B14F-4D97-AF65-F5344CB8AC3E}">
        <p14:creationId xmlns:p14="http://schemas.microsoft.com/office/powerpoint/2010/main" val="3265181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1CAD-5930-4BCA-92A7-5D21B21DA55D}"/>
              </a:ext>
            </a:extLst>
          </p:cNvPr>
          <p:cNvSpPr>
            <a:spLocks noGrp="1"/>
          </p:cNvSpPr>
          <p:nvPr>
            <p:ph type="title"/>
          </p:nvPr>
        </p:nvSpPr>
        <p:spPr>
          <a:xfrm>
            <a:off x="319815" y="603558"/>
            <a:ext cx="4683780" cy="2183042"/>
          </a:xfrm>
        </p:spPr>
        <p:txBody>
          <a:bodyPr anchor="b">
            <a:normAutofit/>
          </a:bodyPr>
          <a:lstStyle/>
          <a:p>
            <a:r>
              <a:rPr lang="en-GB" sz="4000" b="1" dirty="0"/>
              <a:t>But it can be tough</a:t>
            </a:r>
            <a:r>
              <a:rPr lang="en-GB" sz="4000" dirty="0"/>
              <a:t>		</a:t>
            </a:r>
          </a:p>
        </p:txBody>
      </p:sp>
      <p:sp>
        <p:nvSpPr>
          <p:cNvPr id="3" name="Content Placeholder 2">
            <a:extLst>
              <a:ext uri="{FF2B5EF4-FFF2-40B4-BE49-F238E27FC236}">
                <a16:creationId xmlns:a16="http://schemas.microsoft.com/office/drawing/2014/main" id="{8C02AE0D-8381-464D-9804-68DB4165279C}"/>
              </a:ext>
            </a:extLst>
          </p:cNvPr>
          <p:cNvSpPr>
            <a:spLocks noGrp="1"/>
          </p:cNvSpPr>
          <p:nvPr>
            <p:ph idx="1"/>
          </p:nvPr>
        </p:nvSpPr>
        <p:spPr>
          <a:xfrm>
            <a:off x="676693" y="2780510"/>
            <a:ext cx="5690043" cy="2277321"/>
          </a:xfrm>
        </p:spPr>
        <p:txBody>
          <a:bodyPr>
            <a:noAutofit/>
          </a:bodyPr>
          <a:lstStyle/>
          <a:p>
            <a:r>
              <a:rPr lang="en-GB" sz="3200" dirty="0"/>
              <a:t>Lack of sleep</a:t>
            </a:r>
          </a:p>
          <a:p>
            <a:r>
              <a:rPr lang="en-GB" sz="3200" dirty="0"/>
              <a:t>Fatigue </a:t>
            </a:r>
          </a:p>
          <a:p>
            <a:r>
              <a:rPr lang="en-GB" sz="3200" dirty="0"/>
              <a:t>Putting yourself out there </a:t>
            </a:r>
          </a:p>
          <a:p>
            <a:r>
              <a:rPr lang="en-GB" sz="3200" dirty="0"/>
              <a:t>Hard </a:t>
            </a:r>
          </a:p>
          <a:p>
            <a:r>
              <a:rPr lang="en-GB" sz="3200" dirty="0"/>
              <a:t>Requires physical and mental energy </a:t>
            </a:r>
            <a:endParaRPr lang="en-GB" sz="2400" dirty="0"/>
          </a:p>
          <a:p>
            <a:pPr marL="0" indent="0">
              <a:buNone/>
            </a:pPr>
            <a:r>
              <a:rPr lang="en-GB" sz="3200" b="1" i="1" dirty="0"/>
              <a:t>How can we prevent burnout?</a:t>
            </a:r>
          </a:p>
        </p:txBody>
      </p:sp>
      <p:pic>
        <p:nvPicPr>
          <p:cNvPr id="4" name="Picture 4" descr="Image result for wellbeing">
            <a:extLst>
              <a:ext uri="{FF2B5EF4-FFF2-40B4-BE49-F238E27FC236}">
                <a16:creationId xmlns:a16="http://schemas.microsoft.com/office/drawing/2014/main" id="{C484C0FE-0019-4C37-8B76-73EF77C7A3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2765" y="1152984"/>
            <a:ext cx="1846470" cy="17719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95BE11-41B7-4152-A09F-9613720A1B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8050038" y="2306760"/>
            <a:ext cx="2713512" cy="2808794"/>
          </a:xfrm>
          <a:prstGeom prst="rect">
            <a:avLst/>
          </a:prstGeom>
        </p:spPr>
      </p:pic>
    </p:spTree>
    <p:extLst>
      <p:ext uri="{BB962C8B-B14F-4D97-AF65-F5344CB8AC3E}">
        <p14:creationId xmlns:p14="http://schemas.microsoft.com/office/powerpoint/2010/main" val="3687410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a:t>Make sure you…</a:t>
            </a:r>
          </a:p>
        </p:txBody>
      </p:sp>
      <p:sp>
        <p:nvSpPr>
          <p:cNvPr id="3" name="Content Placeholder 2"/>
          <p:cNvSpPr>
            <a:spLocks noGrp="1"/>
          </p:cNvSpPr>
          <p:nvPr>
            <p:ph idx="1"/>
          </p:nvPr>
        </p:nvSpPr>
        <p:spPr>
          <a:xfrm>
            <a:off x="310515" y="2172578"/>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a:latin typeface="Futura Std Medium" panose="020B0502020204020303" pitchFamily="34" charset="0"/>
            </a:endParaRPr>
          </a:p>
        </p:txBody>
      </p:sp>
      <p:sp>
        <p:nvSpPr>
          <p:cNvPr id="8" name="TextBox 7"/>
          <p:cNvSpPr txBox="1"/>
          <p:nvPr/>
        </p:nvSpPr>
        <p:spPr>
          <a:xfrm>
            <a:off x="714895" y="2319245"/>
            <a:ext cx="5611090" cy="707886"/>
          </a:xfrm>
          <a:prstGeom prst="rect">
            <a:avLst/>
          </a:prstGeom>
          <a:noFill/>
        </p:spPr>
        <p:txBody>
          <a:bodyPr wrap="square" rtlCol="0">
            <a:spAutoFit/>
          </a:bodyPr>
          <a:lstStyle/>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2052" name="Picture 4" descr="Image result for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436" y="1651107"/>
            <a:ext cx="3625734" cy="3479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4895" y="1484437"/>
            <a:ext cx="7656541" cy="4832092"/>
          </a:xfrm>
          <a:prstGeom prst="rect">
            <a:avLst/>
          </a:prstGeom>
          <a:noFill/>
        </p:spPr>
        <p:txBody>
          <a:bodyPr wrap="square" rtlCol="0">
            <a:spAutoFit/>
          </a:bodyPr>
          <a:lstStyle/>
          <a:p>
            <a:endParaRPr lang="en-GB" sz="3600" b="1" dirty="0"/>
          </a:p>
          <a:p>
            <a:pPr marL="457200" indent="-457200">
              <a:buFont typeface="Wingdings" panose="05000000000000000000" pitchFamily="2" charset="2"/>
              <a:buChar char="ü"/>
            </a:pPr>
            <a:r>
              <a:rPr lang="en-GB" sz="3600" b="1" dirty="0"/>
              <a:t>Eat</a:t>
            </a:r>
          </a:p>
          <a:p>
            <a:pPr marL="457200" indent="-457200">
              <a:buFont typeface="Wingdings" panose="05000000000000000000" pitchFamily="2" charset="2"/>
              <a:buChar char="ü"/>
            </a:pPr>
            <a:r>
              <a:rPr lang="en-GB" sz="3600" b="1" dirty="0"/>
              <a:t>Drink</a:t>
            </a:r>
          </a:p>
          <a:p>
            <a:pPr marL="457200" indent="-457200">
              <a:buFont typeface="Wingdings" panose="05000000000000000000" pitchFamily="2" charset="2"/>
              <a:buChar char="ü"/>
            </a:pPr>
            <a:r>
              <a:rPr lang="en-GB" sz="3600" b="1" dirty="0"/>
              <a:t>Sleep!</a:t>
            </a:r>
          </a:p>
          <a:p>
            <a:pPr marL="457200" indent="-457200">
              <a:buFont typeface="Wingdings" panose="05000000000000000000" pitchFamily="2" charset="2"/>
              <a:buChar char="ü"/>
            </a:pPr>
            <a:endParaRPr lang="en-GB" sz="3600" b="1" dirty="0"/>
          </a:p>
          <a:p>
            <a:r>
              <a:rPr lang="en-GB" sz="3600" dirty="0"/>
              <a:t>Let your friends know that you might need extra support during campaigning.</a:t>
            </a:r>
          </a:p>
          <a:p>
            <a:endParaRPr lang="en-GB" sz="2800" b="1" dirty="0"/>
          </a:p>
          <a:p>
            <a:r>
              <a:rPr lang="en-GB" sz="2800" b="1" dirty="0"/>
              <a:t>		</a:t>
            </a:r>
          </a:p>
        </p:txBody>
      </p:sp>
      <p:pic>
        <p:nvPicPr>
          <p:cNvPr id="4098" name="Picture 2" descr="Image result for foo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6223" y="1400681"/>
            <a:ext cx="1669283" cy="8847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lass of water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30" y="2673188"/>
            <a:ext cx="1238622" cy="12386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illow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7225" y="2895696"/>
            <a:ext cx="1578785" cy="11840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spTree>
    <p:extLst>
      <p:ext uri="{BB962C8B-B14F-4D97-AF65-F5344CB8AC3E}">
        <p14:creationId xmlns:p14="http://schemas.microsoft.com/office/powerpoint/2010/main" val="2678049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a:t>Candidate Breakfast!</a:t>
            </a:r>
          </a:p>
        </p:txBody>
      </p:sp>
      <p:sp>
        <p:nvSpPr>
          <p:cNvPr id="3" name="Content Placeholder 2"/>
          <p:cNvSpPr>
            <a:spLocks noGrp="1"/>
          </p:cNvSpPr>
          <p:nvPr>
            <p:ph idx="1"/>
          </p:nvPr>
        </p:nvSpPr>
        <p:spPr>
          <a:xfrm>
            <a:off x="310515" y="2172578"/>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a:latin typeface="Futura Std Medium" panose="020B0502020204020303" pitchFamily="34" charset="0"/>
            </a:endParaRPr>
          </a:p>
        </p:txBody>
      </p:sp>
      <p:sp>
        <p:nvSpPr>
          <p:cNvPr id="8" name="TextBox 7"/>
          <p:cNvSpPr txBox="1"/>
          <p:nvPr/>
        </p:nvSpPr>
        <p:spPr>
          <a:xfrm>
            <a:off x="714895" y="2319245"/>
            <a:ext cx="5611090" cy="707886"/>
          </a:xfrm>
          <a:prstGeom prst="rect">
            <a:avLst/>
          </a:prstGeom>
          <a:noFill/>
        </p:spPr>
        <p:txBody>
          <a:bodyPr wrap="square" rtlCol="0">
            <a:spAutoFit/>
          </a:bodyPr>
          <a:lstStyle/>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5122" name="Picture 2" descr="Image result for breakfas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396" y="2445605"/>
            <a:ext cx="3144233" cy="2596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hape&#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graphicFrame>
        <p:nvGraphicFramePr>
          <p:cNvPr id="5132" name="TextBox 8">
            <a:extLst>
              <a:ext uri="{FF2B5EF4-FFF2-40B4-BE49-F238E27FC236}">
                <a16:creationId xmlns:a16="http://schemas.microsoft.com/office/drawing/2014/main" id="{C0F66897-2187-4E51-A765-70FC6F24B4C5}"/>
              </a:ext>
            </a:extLst>
          </p:cNvPr>
          <p:cNvGraphicFramePr/>
          <p:nvPr>
            <p:extLst>
              <p:ext uri="{D42A27DB-BD31-4B8C-83A1-F6EECF244321}">
                <p14:modId xmlns:p14="http://schemas.microsoft.com/office/powerpoint/2010/main" val="989182595"/>
              </p:ext>
            </p:extLst>
          </p:nvPr>
        </p:nvGraphicFramePr>
        <p:xfrm>
          <a:off x="801321" y="1593501"/>
          <a:ext cx="7656541" cy="48320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4436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0157-60A3-7D3B-1537-DC6DE15C75DA}"/>
              </a:ext>
            </a:extLst>
          </p:cNvPr>
          <p:cNvSpPr>
            <a:spLocks noGrp="1"/>
          </p:cNvSpPr>
          <p:nvPr>
            <p:ph type="title"/>
          </p:nvPr>
        </p:nvSpPr>
        <p:spPr>
          <a:xfrm>
            <a:off x="1913374" y="332155"/>
            <a:ext cx="7883769" cy="682730"/>
          </a:xfrm>
        </p:spPr>
        <p:txBody>
          <a:bodyPr/>
          <a:lstStyle/>
          <a:p>
            <a:r>
              <a:rPr lang="en-GB" dirty="0"/>
              <a:t>Candidate Wellbeing Drop-in</a:t>
            </a:r>
          </a:p>
        </p:txBody>
      </p:sp>
      <p:pic>
        <p:nvPicPr>
          <p:cNvPr id="5" name="Content Placeholder 4" descr="A yellow and purple poster&#10;&#10;Description automatically generated">
            <a:extLst>
              <a:ext uri="{FF2B5EF4-FFF2-40B4-BE49-F238E27FC236}">
                <a16:creationId xmlns:a16="http://schemas.microsoft.com/office/drawing/2014/main" id="{202551DA-EFFB-AD35-1405-3935B207CD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7358" y="987066"/>
            <a:ext cx="3915386" cy="5538779"/>
          </a:xfrm>
        </p:spPr>
      </p:pic>
    </p:spTree>
    <p:extLst>
      <p:ext uri="{BB962C8B-B14F-4D97-AF65-F5344CB8AC3E}">
        <p14:creationId xmlns:p14="http://schemas.microsoft.com/office/powerpoint/2010/main" val="2836209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C70C-3478-FB66-9D6A-B2F40200F587}"/>
              </a:ext>
            </a:extLst>
          </p:cNvPr>
          <p:cNvSpPr>
            <a:spLocks noGrp="1"/>
          </p:cNvSpPr>
          <p:nvPr>
            <p:ph type="title"/>
          </p:nvPr>
        </p:nvSpPr>
        <p:spPr>
          <a:xfrm>
            <a:off x="3690715" y="860782"/>
            <a:ext cx="4810570" cy="1325563"/>
          </a:xfrm>
        </p:spPr>
        <p:txBody>
          <a:bodyPr/>
          <a:lstStyle/>
          <a:p>
            <a:r>
              <a:rPr lang="en-GB" dirty="0"/>
              <a:t>Candidate Briefing </a:t>
            </a:r>
          </a:p>
        </p:txBody>
      </p:sp>
      <p:pic>
        <p:nvPicPr>
          <p:cNvPr id="4" name="Online Media 3" title="Candidate briefing">
            <a:hlinkClick r:id="" action="ppaction://media"/>
            <a:extLst>
              <a:ext uri="{FF2B5EF4-FFF2-40B4-BE49-F238E27FC236}">
                <a16:creationId xmlns:a16="http://schemas.microsoft.com/office/drawing/2014/main" id="{C788FD0B-700A-C097-759E-51A118997941}"/>
              </a:ext>
            </a:extLst>
          </p:cNvPr>
          <p:cNvPicPr>
            <a:picLocks noGrp="1" noRot="1" noChangeAspect="1"/>
          </p:cNvPicPr>
          <p:nvPr>
            <p:ph idx="1"/>
            <a:videoFile r:link="rId1"/>
          </p:nvPr>
        </p:nvPicPr>
        <p:blipFill>
          <a:blip r:embed="rId3"/>
          <a:stretch>
            <a:fillRect/>
          </a:stretch>
        </p:blipFill>
        <p:spPr>
          <a:xfrm>
            <a:off x="2245519" y="1972699"/>
            <a:ext cx="7700962" cy="4351338"/>
          </a:xfrm>
          <a:prstGeom prst="rect">
            <a:avLst/>
          </a:prstGeom>
        </p:spPr>
      </p:pic>
    </p:spTree>
    <p:extLst>
      <p:ext uri="{BB962C8B-B14F-4D97-AF65-F5344CB8AC3E}">
        <p14:creationId xmlns:p14="http://schemas.microsoft.com/office/powerpoint/2010/main" val="26920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wellbeing">
            <a:extLst>
              <a:ext uri="{FF2B5EF4-FFF2-40B4-BE49-F238E27FC236}">
                <a16:creationId xmlns:a16="http://schemas.microsoft.com/office/drawing/2014/main" id="{2DBEAD7E-94BB-402B-A029-FF1CB1A859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74" b="792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B31F0B5-128C-4746-BEA9-4295F1E3F4E3}"/>
              </a:ext>
            </a:extLst>
          </p:cNvPr>
          <p:cNvSpPr>
            <a:spLocks noGrp="1"/>
          </p:cNvSpPr>
          <p:nvPr>
            <p:ph idx="1"/>
          </p:nvPr>
        </p:nvSpPr>
        <p:spPr>
          <a:xfrm>
            <a:off x="9669643" y="2293272"/>
            <a:ext cx="2333957" cy="3742762"/>
          </a:xfrm>
        </p:spPr>
        <p:txBody>
          <a:bodyPr>
            <a:normAutofit/>
          </a:bodyPr>
          <a:lstStyle/>
          <a:p>
            <a:pPr marL="0" indent="0" algn="ctr">
              <a:buNone/>
            </a:pPr>
            <a:r>
              <a:rPr lang="en-GB" sz="6000" dirty="0"/>
              <a:t>Good luck! </a:t>
            </a:r>
          </a:p>
        </p:txBody>
      </p:sp>
    </p:spTree>
    <p:extLst>
      <p:ext uri="{BB962C8B-B14F-4D97-AF65-F5344CB8AC3E}">
        <p14:creationId xmlns:p14="http://schemas.microsoft.com/office/powerpoint/2010/main" val="2130138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553" y="3027131"/>
            <a:ext cx="3573774" cy="1325563"/>
          </a:xfrm>
        </p:spPr>
        <p:txBody>
          <a:bodyPr/>
          <a:lstStyle/>
          <a:p>
            <a:r>
              <a:rPr lang="en-GB" b="1" dirty="0">
                <a:latin typeface="Futura Std Medium" panose="020B0502020204020303" pitchFamily="34" charset="0"/>
              </a:rPr>
              <a:t>Questions?</a:t>
            </a:r>
          </a:p>
        </p:txBody>
      </p:sp>
      <p:sp>
        <p:nvSpPr>
          <p:cNvPr id="3" name="Content Placeholder 2"/>
          <p:cNvSpPr>
            <a:spLocks noGrp="1"/>
          </p:cNvSpPr>
          <p:nvPr>
            <p:ph idx="1"/>
          </p:nvPr>
        </p:nvSpPr>
        <p:spPr>
          <a:xfrm>
            <a:off x="310515" y="2172578"/>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a:latin typeface="Futura Std Medium" panose="020B0502020204020303" pitchFamily="34" charset="0"/>
            </a:endParaRPr>
          </a:p>
        </p:txBody>
      </p:sp>
      <p:sp>
        <p:nvSpPr>
          <p:cNvPr id="8" name="TextBox 7"/>
          <p:cNvSpPr txBox="1"/>
          <p:nvPr/>
        </p:nvSpPr>
        <p:spPr>
          <a:xfrm>
            <a:off x="714895" y="2319245"/>
            <a:ext cx="5611090" cy="707886"/>
          </a:xfrm>
          <a:prstGeom prst="rect">
            <a:avLst/>
          </a:prstGeom>
          <a:noFill/>
        </p:spPr>
        <p:txBody>
          <a:bodyPr wrap="square" rtlCol="0">
            <a:spAutoFit/>
          </a:bodyPr>
          <a:lstStyle/>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3101" b="41001"/>
          <a:stretch/>
        </p:blipFill>
        <p:spPr>
          <a:xfrm>
            <a:off x="-8793" y="4618912"/>
            <a:ext cx="2550907" cy="22478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9927" y="333104"/>
            <a:ext cx="1925296" cy="669988"/>
          </a:xfrm>
          <a:prstGeom prst="rect">
            <a:avLst/>
          </a:prstGeom>
        </p:spPr>
      </p:pic>
    </p:spTree>
    <p:extLst>
      <p:ext uri="{BB962C8B-B14F-4D97-AF65-F5344CB8AC3E}">
        <p14:creationId xmlns:p14="http://schemas.microsoft.com/office/powerpoint/2010/main" val="831056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1204-7F2B-4918-98AE-4F45C5F8EDAD}"/>
              </a:ext>
            </a:extLst>
          </p:cNvPr>
          <p:cNvSpPr>
            <a:spLocks noGrp="1"/>
          </p:cNvSpPr>
          <p:nvPr>
            <p:ph type="title"/>
          </p:nvPr>
        </p:nvSpPr>
        <p:spPr>
          <a:xfrm>
            <a:off x="965200" y="1371190"/>
            <a:ext cx="3363170" cy="2183042"/>
          </a:xfrm>
        </p:spPr>
        <p:txBody>
          <a:bodyPr anchor="b">
            <a:normAutofit/>
          </a:bodyPr>
          <a:lstStyle/>
          <a:p>
            <a:r>
              <a:rPr lang="en-GB" sz="4000" b="1" dirty="0"/>
              <a:t>Contacts </a:t>
            </a:r>
          </a:p>
        </p:txBody>
      </p:sp>
      <p:sp>
        <p:nvSpPr>
          <p:cNvPr id="3" name="Content Placeholder 2">
            <a:extLst>
              <a:ext uri="{FF2B5EF4-FFF2-40B4-BE49-F238E27FC236}">
                <a16:creationId xmlns:a16="http://schemas.microsoft.com/office/drawing/2014/main" id="{BE03D35F-6DAB-47A3-AB82-9DC45AB0FE36}"/>
              </a:ext>
            </a:extLst>
          </p:cNvPr>
          <p:cNvSpPr>
            <a:spLocks noGrp="1"/>
          </p:cNvSpPr>
          <p:nvPr>
            <p:ph idx="1"/>
          </p:nvPr>
        </p:nvSpPr>
        <p:spPr>
          <a:xfrm>
            <a:off x="965199" y="3729161"/>
            <a:ext cx="5690043" cy="2277321"/>
          </a:xfrm>
        </p:spPr>
        <p:txBody>
          <a:bodyPr>
            <a:normAutofit/>
          </a:bodyPr>
          <a:lstStyle/>
          <a:p>
            <a:pPr marL="0" indent="0">
              <a:buNone/>
            </a:pPr>
            <a:r>
              <a:rPr lang="en-GB" sz="2000" dirty="0">
                <a:hlinkClick r:id="rId2">
                  <a:extLst>
                    <a:ext uri="{A12FA001-AC4F-418D-AE19-62706E023703}">
                      <ahyp:hlinkClr xmlns:ahyp="http://schemas.microsoft.com/office/drawing/2018/hyperlinkcolor" val="tx"/>
                    </a:ext>
                  </a:extLst>
                </a:hlinkClick>
              </a:rPr>
              <a:t>For questions/queries contact the Student Voice Team - union.voice@aston.ac.uk</a:t>
            </a:r>
            <a:r>
              <a:rPr lang="en-GB" sz="2000" dirty="0"/>
              <a:t> </a:t>
            </a:r>
          </a:p>
          <a:p>
            <a:pPr marL="0" indent="0">
              <a:buNone/>
            </a:pPr>
            <a:endParaRPr lang="en-GB" sz="2000" dirty="0"/>
          </a:p>
          <a:p>
            <a:pPr marL="0" indent="0">
              <a:buNone/>
            </a:pPr>
            <a:r>
              <a:rPr lang="en-GB" sz="2000" dirty="0"/>
              <a:t>For complaints contact Deputy Returning Officer - </a:t>
            </a:r>
            <a:r>
              <a:rPr lang="en-GB" sz="2000" dirty="0">
                <a:hlinkClick r:id="rId3">
                  <a:extLst>
                    <a:ext uri="{A12FA001-AC4F-418D-AE19-62706E023703}">
                      <ahyp:hlinkClr xmlns:ahyp="http://schemas.microsoft.com/office/drawing/2018/hyperlinkcolor" val="tx"/>
                    </a:ext>
                  </a:extLst>
                </a:hlinkClick>
              </a:rPr>
              <a:t>union.returningofficer@aston.ac.uk</a:t>
            </a:r>
            <a:r>
              <a:rPr lang="en-GB" sz="2000" dirty="0"/>
              <a:t> </a:t>
            </a:r>
          </a:p>
        </p:txBody>
      </p:sp>
      <p:pic>
        <p:nvPicPr>
          <p:cNvPr id="4" name="Picture 3">
            <a:extLst>
              <a:ext uri="{FF2B5EF4-FFF2-40B4-BE49-F238E27FC236}">
                <a16:creationId xmlns:a16="http://schemas.microsoft.com/office/drawing/2014/main" id="{FF036DF5-F8FD-4873-82D5-B489EC8A90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101" b="41001"/>
          <a:stretch/>
        </p:blipFill>
        <p:spPr>
          <a:xfrm>
            <a:off x="5196964" y="1217971"/>
            <a:ext cx="1846470" cy="1628420"/>
          </a:xfrm>
          <a:prstGeom prst="rect">
            <a:avLst/>
          </a:prstGeom>
        </p:spPr>
      </p:pic>
      <p:pic>
        <p:nvPicPr>
          <p:cNvPr id="5" name="Picture 4">
            <a:extLst>
              <a:ext uri="{FF2B5EF4-FFF2-40B4-BE49-F238E27FC236}">
                <a16:creationId xmlns:a16="http://schemas.microsoft.com/office/drawing/2014/main" id="{041CEAF0-17F0-48F0-B8C5-A95B503538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988" t="22354"/>
          <a:stretch/>
        </p:blipFill>
        <p:spPr>
          <a:xfrm>
            <a:off x="8050038" y="2306760"/>
            <a:ext cx="2713512" cy="2808794"/>
          </a:xfrm>
          <a:prstGeom prst="rect">
            <a:avLst/>
          </a:prstGeom>
        </p:spPr>
      </p:pic>
      <p:pic>
        <p:nvPicPr>
          <p:cNvPr id="6" name="Picture 5">
            <a:extLst>
              <a:ext uri="{FF2B5EF4-FFF2-40B4-BE49-F238E27FC236}">
                <a16:creationId xmlns:a16="http://schemas.microsoft.com/office/drawing/2014/main" id="{EB3FDD7B-CA9F-452F-BBC6-F76BFF94D2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927" y="333104"/>
            <a:ext cx="1925296" cy="669988"/>
          </a:xfrm>
          <a:prstGeom prst="rect">
            <a:avLst/>
          </a:prstGeom>
        </p:spPr>
      </p:pic>
    </p:spTree>
    <p:extLst>
      <p:ext uri="{BB962C8B-B14F-4D97-AF65-F5344CB8AC3E}">
        <p14:creationId xmlns:p14="http://schemas.microsoft.com/office/powerpoint/2010/main" val="153946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25" y="1144948"/>
            <a:ext cx="4733717" cy="624216"/>
          </a:xfrm>
        </p:spPr>
        <p:txBody>
          <a:bodyPr vert="horz" lIns="91440" tIns="45720" rIns="91440" bIns="45720" rtlCol="0" anchor="b">
            <a:normAutofit fontScale="90000"/>
          </a:bodyPr>
          <a:lstStyle/>
          <a:p>
            <a:r>
              <a:rPr lang="en-US" sz="4000" b="1" kern="1200" dirty="0">
                <a:latin typeface="+mj-lt"/>
                <a:ea typeface="+mj-ea"/>
                <a:cs typeface="+mj-cs"/>
              </a:rPr>
              <a:t>Icebreaker…</a:t>
            </a:r>
          </a:p>
        </p:txBody>
      </p:sp>
      <p:sp>
        <p:nvSpPr>
          <p:cNvPr id="5" name="TextBox 4">
            <a:extLst>
              <a:ext uri="{FF2B5EF4-FFF2-40B4-BE49-F238E27FC236}">
                <a16:creationId xmlns:a16="http://schemas.microsoft.com/office/drawing/2014/main" id="{004D8272-1753-4B76-B4C9-76405A2CA1DB}"/>
              </a:ext>
            </a:extLst>
          </p:cNvPr>
          <p:cNvSpPr txBox="1"/>
          <p:nvPr/>
        </p:nvSpPr>
        <p:spPr>
          <a:xfrm>
            <a:off x="401934" y="3004457"/>
            <a:ext cx="8038681" cy="3536552"/>
          </a:xfr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000" dirty="0"/>
              <a:t>What do I want to gain from this training/experience? </a:t>
            </a:r>
          </a:p>
          <a:p>
            <a:pPr marL="342900" indent="-228600">
              <a:lnSpc>
                <a:spcPct val="90000"/>
              </a:lnSpc>
              <a:spcAft>
                <a:spcPts val="600"/>
              </a:spcAft>
              <a:buFont typeface="Arial" panose="020B0604020202020204" pitchFamily="34" charset="0"/>
              <a:buChar char="•"/>
            </a:pPr>
            <a:r>
              <a:rPr lang="en-US" sz="2000" dirty="0"/>
              <a:t>What resources do I need from my support group/SU? </a:t>
            </a:r>
          </a:p>
          <a:p>
            <a:pPr marL="342900" indent="-228600">
              <a:lnSpc>
                <a:spcPct val="90000"/>
              </a:lnSpc>
              <a:spcAft>
                <a:spcPts val="600"/>
              </a:spcAft>
              <a:buFont typeface="Arial" panose="020B0604020202020204" pitchFamily="34" charset="0"/>
              <a:buChar char="•"/>
            </a:pPr>
            <a:r>
              <a:rPr lang="en-US" sz="2000" dirty="0"/>
              <a:t>What is my vision for this role?</a:t>
            </a:r>
          </a:p>
        </p:txBody>
      </p:sp>
      <p:pic>
        <p:nvPicPr>
          <p:cNvPr id="2060" name="Picture 12" descr="Premium Vector | Idea icon template with transparent background">
            <a:extLst>
              <a:ext uri="{FF2B5EF4-FFF2-40B4-BE49-F238E27FC236}">
                <a16:creationId xmlns:a16="http://schemas.microsoft.com/office/drawing/2014/main" id="{8D085B5D-2A23-3D2E-3B8D-356A69D75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831" y="1814865"/>
            <a:ext cx="3536552" cy="3536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38906C-FFE7-8D25-97E9-F3F40B64D633}"/>
              </a:ext>
            </a:extLst>
          </p:cNvPr>
          <p:cNvPicPr>
            <a:picLocks noChangeAspect="1"/>
          </p:cNvPicPr>
          <p:nvPr/>
        </p:nvPicPr>
        <p:blipFill>
          <a:blip r:embed="rId4"/>
          <a:stretch>
            <a:fillRect/>
          </a:stretch>
        </p:blipFill>
        <p:spPr>
          <a:xfrm>
            <a:off x="9716782" y="3043005"/>
            <a:ext cx="773698" cy="771990"/>
          </a:xfrm>
          <a:prstGeom prst="rect">
            <a:avLst/>
          </a:prstGeom>
        </p:spPr>
      </p:pic>
    </p:spTree>
    <p:extLst>
      <p:ext uri="{BB962C8B-B14F-4D97-AF65-F5344CB8AC3E}">
        <p14:creationId xmlns:p14="http://schemas.microsoft.com/office/powerpoint/2010/main" val="83556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9371" y="1686635"/>
            <a:ext cx="6027576"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t>Is a democratic, student-led organisation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 charity, but with commercial outlets (shop, bar)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Run by a team of Officers – five full-time Officers, and voluntary Officers</a:t>
            </a:r>
          </a:p>
          <a:p>
            <a:endParaRPr lang="en-GB" sz="2400" dirty="0"/>
          </a:p>
          <a:p>
            <a:pPr marL="285750" indent="-285750">
              <a:buFont typeface="Arial" panose="020B0604020202020204" pitchFamily="34" charset="0"/>
              <a:buChar char="•"/>
            </a:pPr>
            <a:r>
              <a:rPr lang="en-GB" sz="2400" dirty="0"/>
              <a:t>Supported by a team of permanent staff, as well as student &amp; placement staff</a:t>
            </a:r>
            <a:endParaRPr lang="en-GB" dirty="0"/>
          </a:p>
        </p:txBody>
      </p:sp>
      <p:pic>
        <p:nvPicPr>
          <p:cNvPr id="4" name="Picture 2" descr="The Lo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3199" y="466078"/>
            <a:ext cx="2588422" cy="15672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9757" b="4363"/>
          <a:stretch/>
        </p:blipFill>
        <p:spPr>
          <a:xfrm>
            <a:off x="8076510" y="1557327"/>
            <a:ext cx="2553393" cy="14531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4501" t="5382" r="-468" b="-1399"/>
          <a:stretch/>
        </p:blipFill>
        <p:spPr>
          <a:xfrm>
            <a:off x="9908083" y="2879406"/>
            <a:ext cx="1877279" cy="1400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4" descr="Image may contain: 14 people, people smiling, people stan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1547" y="3616806"/>
            <a:ext cx="2365866" cy="15768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1711036" y="306936"/>
            <a:ext cx="65268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Your</a:t>
            </a:r>
            <a:r>
              <a:rPr lang="en-GB" sz="6600" b="1" dirty="0"/>
              <a:t> </a:t>
            </a:r>
            <a:r>
              <a:rPr lang="en-GB" b="1" dirty="0"/>
              <a:t>SU</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191" y="-399694"/>
            <a:ext cx="1745415" cy="1745415"/>
          </a:xfrm>
          <a:prstGeom prst="rect">
            <a:avLst/>
          </a:prstGeom>
        </p:spPr>
      </p:pic>
    </p:spTree>
    <p:extLst>
      <p:ext uri="{BB962C8B-B14F-4D97-AF65-F5344CB8AC3E}">
        <p14:creationId xmlns:p14="http://schemas.microsoft.com/office/powerpoint/2010/main" val="423002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6FF4E4-C931-B303-FD5C-CCF43AEBB8C8}"/>
              </a:ext>
            </a:extLst>
          </p:cNvPr>
          <p:cNvSpPr txBox="1"/>
          <p:nvPr/>
        </p:nvSpPr>
        <p:spPr>
          <a:xfrm>
            <a:off x="1152524" y="1967265"/>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KEY DATES </a:t>
            </a:r>
          </a:p>
        </p:txBody>
      </p:sp>
      <p:graphicFrame>
        <p:nvGraphicFramePr>
          <p:cNvPr id="9" name="Table 8">
            <a:extLst>
              <a:ext uri="{FF2B5EF4-FFF2-40B4-BE49-F238E27FC236}">
                <a16:creationId xmlns:a16="http://schemas.microsoft.com/office/drawing/2014/main" id="{9119FDF4-790F-11AF-58C0-C77DC491604D}"/>
              </a:ext>
            </a:extLst>
          </p:cNvPr>
          <p:cNvGraphicFramePr>
            <a:graphicFrameLocks noGrp="1"/>
          </p:cNvGraphicFramePr>
          <p:nvPr>
            <p:extLst>
              <p:ext uri="{D42A27DB-BD31-4B8C-83A1-F6EECF244321}">
                <p14:modId xmlns:p14="http://schemas.microsoft.com/office/powerpoint/2010/main" val="4231938900"/>
              </p:ext>
            </p:extLst>
          </p:nvPr>
        </p:nvGraphicFramePr>
        <p:xfrm>
          <a:off x="4585125" y="1745205"/>
          <a:ext cx="6780701" cy="3561870"/>
        </p:xfrm>
        <a:graphic>
          <a:graphicData uri="http://schemas.openxmlformats.org/drawingml/2006/table">
            <a:tbl>
              <a:tblPr firstRow="1" firstCol="1" bandRow="1"/>
              <a:tblGrid>
                <a:gridCol w="2326274">
                  <a:extLst>
                    <a:ext uri="{9D8B030D-6E8A-4147-A177-3AD203B41FA5}">
                      <a16:colId xmlns:a16="http://schemas.microsoft.com/office/drawing/2014/main" val="2228804338"/>
                    </a:ext>
                  </a:extLst>
                </a:gridCol>
                <a:gridCol w="4454427">
                  <a:extLst>
                    <a:ext uri="{9D8B030D-6E8A-4147-A177-3AD203B41FA5}">
                      <a16:colId xmlns:a16="http://schemas.microsoft.com/office/drawing/2014/main" val="1105618090"/>
                    </a:ext>
                  </a:extLst>
                </a:gridCol>
              </a:tblGrid>
              <a:tr h="605663">
                <a:tc>
                  <a:txBody>
                    <a:bodyPr/>
                    <a:lstStyle/>
                    <a:p>
                      <a:pPr>
                        <a:lnSpc>
                          <a:spcPct val="107000"/>
                        </a:lnSpc>
                        <a:spcAft>
                          <a:spcPts val="800"/>
                        </a:spcAft>
                      </a:pPr>
                      <a:r>
                        <a:rPr lang="en-GB" sz="1500" b="1" kern="100" dirty="0">
                          <a:effectLst/>
                          <a:latin typeface="Calibri" panose="020F0502020204030204" pitchFamily="34" charset="0"/>
                          <a:ea typeface="Calibri" panose="020F0502020204030204" pitchFamily="34" charset="0"/>
                          <a:cs typeface="Times New Roman" panose="02020603050405020304" pitchFamily="18" charset="0"/>
                        </a:rPr>
                        <a:t>Manifesto Deadline</a:t>
                      </a:r>
                      <a:endParaRPr lang="en-GB"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8770">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Wednesday, 6</a:t>
                      </a:r>
                      <a:r>
                        <a:rPr lang="en-GB" sz="15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500" kern="100">
                          <a:effectLst/>
                          <a:latin typeface="Calibri" panose="020F0502020204030204" pitchFamily="34" charset="0"/>
                          <a:ea typeface="Calibri" panose="020F0502020204030204" pitchFamily="34" charset="0"/>
                          <a:cs typeface="Times New Roman" panose="02020603050405020304" pitchFamily="18" charset="0"/>
                        </a:rPr>
                        <a:t> March 2024, at 10 am</a:t>
                      </a:r>
                    </a:p>
                    <a:p>
                      <a:pPr>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776835"/>
                  </a:ext>
                </a:extLst>
              </a:tr>
              <a:tr h="668009">
                <a:tc>
                  <a:txBody>
                    <a:bodyPr/>
                    <a:lstStyle/>
                    <a:p>
                      <a:pPr>
                        <a:lnSpc>
                          <a:spcPct val="107000"/>
                        </a:lnSpc>
                        <a:spcAft>
                          <a:spcPts val="800"/>
                        </a:spcAft>
                      </a:pPr>
                      <a:r>
                        <a:rPr lang="en-GB" sz="1500" b="1" kern="100">
                          <a:effectLst/>
                          <a:latin typeface="Calibri" panose="020F0502020204030204" pitchFamily="34" charset="0"/>
                          <a:ea typeface="Calibri" panose="020F0502020204030204" pitchFamily="34" charset="0"/>
                          <a:cs typeface="Times New Roman" panose="02020603050405020304" pitchFamily="18" charset="0"/>
                        </a:rPr>
                        <a:t>Candidate Name Release</a:t>
                      </a:r>
                      <a:endParaRPr lang="en-GB" sz="15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b="1" kern="100">
                          <a:effectLst/>
                          <a:latin typeface="Calibri" panose="020F0502020204030204" pitchFamily="34" charset="0"/>
                          <a:ea typeface="Calibri" panose="020F0502020204030204" pitchFamily="34" charset="0"/>
                          <a:cs typeface="Times New Roman" panose="02020603050405020304" pitchFamily="18" charset="0"/>
                        </a:rPr>
                        <a:t>Start of Campaigning</a:t>
                      </a:r>
                      <a:endParaRPr lang="en-GB"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8770">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Friday 8</a:t>
                      </a:r>
                      <a:r>
                        <a:rPr lang="en-GB" sz="15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500" kern="100">
                          <a:effectLst/>
                          <a:latin typeface="Calibri" panose="020F0502020204030204" pitchFamily="34" charset="0"/>
                          <a:ea typeface="Calibri" panose="020F0502020204030204" pitchFamily="34" charset="0"/>
                          <a:cs typeface="Times New Roman" panose="02020603050405020304" pitchFamily="18" charset="0"/>
                        </a:rPr>
                        <a:t> March 2024, at 12 noon. </a:t>
                      </a:r>
                    </a:p>
                    <a:p>
                      <a:pPr>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184203"/>
                  </a:ext>
                </a:extLst>
              </a:tr>
              <a:tr h="668009">
                <a:tc>
                  <a:txBody>
                    <a:bodyPr/>
                    <a:lstStyle/>
                    <a:p>
                      <a:pPr>
                        <a:lnSpc>
                          <a:spcPct val="107000"/>
                        </a:lnSpc>
                        <a:spcAft>
                          <a:spcPts val="800"/>
                        </a:spcAft>
                      </a:pPr>
                      <a:r>
                        <a:rPr lang="en-GB" sz="1500" b="1" kern="100">
                          <a:effectLst/>
                          <a:latin typeface="Calibri" panose="020F0502020204030204" pitchFamily="34" charset="0"/>
                          <a:ea typeface="Calibri" panose="020F0502020204030204" pitchFamily="34" charset="0"/>
                          <a:cs typeface="Times New Roman" panose="02020603050405020304" pitchFamily="18" charset="0"/>
                        </a:rPr>
                        <a:t>Voting Opens</a:t>
                      </a:r>
                      <a:endParaRPr lang="en-GB"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8770">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Monday 11</a:t>
                      </a:r>
                      <a:r>
                        <a:rPr lang="en-GB" sz="15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500" kern="100">
                          <a:effectLst/>
                          <a:latin typeface="Calibri" panose="020F0502020204030204" pitchFamily="34" charset="0"/>
                          <a:ea typeface="Calibri" panose="020F0502020204030204" pitchFamily="34" charset="0"/>
                          <a:cs typeface="Times New Roman" panose="02020603050405020304" pitchFamily="18" charset="0"/>
                        </a:rPr>
                        <a:t> March 2024, at 9am</a:t>
                      </a:r>
                    </a:p>
                    <a:p>
                      <a:pPr>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400970"/>
                  </a:ext>
                </a:extLst>
              </a:tr>
              <a:tr h="668009">
                <a:tc>
                  <a:txBody>
                    <a:bodyPr/>
                    <a:lstStyle/>
                    <a:p>
                      <a:pPr>
                        <a:lnSpc>
                          <a:spcPct val="107000"/>
                        </a:lnSpc>
                        <a:spcAft>
                          <a:spcPts val="800"/>
                        </a:spcAft>
                      </a:pPr>
                      <a:r>
                        <a:rPr lang="en-GB" sz="1500" b="1" kern="100">
                          <a:effectLst/>
                          <a:latin typeface="Calibri" panose="020F0502020204030204" pitchFamily="34" charset="0"/>
                          <a:ea typeface="Calibri" panose="020F0502020204030204" pitchFamily="34" charset="0"/>
                          <a:cs typeface="Times New Roman" panose="02020603050405020304" pitchFamily="18" charset="0"/>
                        </a:rPr>
                        <a:t>Candidate Question Time</a:t>
                      </a:r>
                      <a:endParaRPr lang="en-GB"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          Monday 11</a:t>
                      </a:r>
                      <a:r>
                        <a:rPr lang="en-GB" sz="15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500" kern="100">
                          <a:effectLst/>
                          <a:latin typeface="Calibri" panose="020F0502020204030204" pitchFamily="34" charset="0"/>
                          <a:ea typeface="Calibri" panose="020F0502020204030204" pitchFamily="34" charset="0"/>
                          <a:cs typeface="Times New Roman" panose="02020603050405020304" pitchFamily="18" charset="0"/>
                        </a:rPr>
                        <a:t> March 2024, at 1pm</a:t>
                      </a:r>
                    </a:p>
                    <a:p>
                      <a:pPr>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          SU 1</a:t>
                      </a:r>
                      <a:r>
                        <a:rPr lang="en-GB" sz="1500" kern="100" baseline="30000">
                          <a:effectLst/>
                          <a:latin typeface="Calibri" panose="020F0502020204030204" pitchFamily="34" charset="0"/>
                          <a:ea typeface="Calibri" panose="020F0502020204030204" pitchFamily="34" charset="0"/>
                          <a:cs typeface="Times New Roman" panose="02020603050405020304" pitchFamily="18" charset="0"/>
                        </a:rPr>
                        <a:t>st</a:t>
                      </a:r>
                      <a:r>
                        <a:rPr lang="en-GB" sz="1500" kern="100">
                          <a:effectLst/>
                          <a:latin typeface="Calibri" panose="020F0502020204030204" pitchFamily="34" charset="0"/>
                          <a:ea typeface="Calibri" panose="020F0502020204030204" pitchFamily="34" charset="0"/>
                          <a:cs typeface="Times New Roman" panose="02020603050405020304" pitchFamily="18" charset="0"/>
                        </a:rPr>
                        <a:t> Floor Activity Hall</a:t>
                      </a: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449071"/>
                  </a:ext>
                </a:extLst>
              </a:tr>
              <a:tr h="284171">
                <a:tc>
                  <a:txBody>
                    <a:bodyPr/>
                    <a:lstStyle/>
                    <a:p>
                      <a:pPr>
                        <a:lnSpc>
                          <a:spcPct val="107000"/>
                        </a:lnSpc>
                        <a:spcAft>
                          <a:spcPts val="800"/>
                        </a:spcAft>
                      </a:pPr>
                      <a:r>
                        <a:rPr lang="en-GB" sz="1500" b="1" kern="100">
                          <a:effectLst/>
                          <a:latin typeface="Calibri" panose="020F0502020204030204" pitchFamily="34" charset="0"/>
                          <a:ea typeface="Calibri" panose="020F0502020204030204" pitchFamily="34" charset="0"/>
                          <a:cs typeface="Times New Roman" panose="02020603050405020304" pitchFamily="18" charset="0"/>
                        </a:rPr>
                        <a:t>Voting Closes</a:t>
                      </a:r>
                      <a:endParaRPr lang="en-GB"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kern="100">
                          <a:effectLst/>
                          <a:latin typeface="Calibri" panose="020F0502020204030204" pitchFamily="34" charset="0"/>
                          <a:ea typeface="Calibri" panose="020F0502020204030204" pitchFamily="34" charset="0"/>
                          <a:cs typeface="Times New Roman" panose="02020603050405020304" pitchFamily="18" charset="0"/>
                        </a:rPr>
                        <a:t>          Thursday 14</a:t>
                      </a:r>
                      <a:r>
                        <a:rPr lang="en-GB" sz="15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500" kern="100">
                          <a:effectLst/>
                          <a:latin typeface="Calibri" panose="020F0502020204030204" pitchFamily="34" charset="0"/>
                          <a:ea typeface="Calibri" panose="020F0502020204030204" pitchFamily="34" charset="0"/>
                          <a:cs typeface="Times New Roman" panose="02020603050405020304" pitchFamily="18" charset="0"/>
                        </a:rPr>
                        <a:t> March 2024, at 2pm</a:t>
                      </a: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49804"/>
                  </a:ext>
                </a:extLst>
              </a:tr>
              <a:tr h="668009">
                <a:tc>
                  <a:txBody>
                    <a:bodyPr/>
                    <a:lstStyle/>
                    <a:p>
                      <a:pPr>
                        <a:lnSpc>
                          <a:spcPct val="107000"/>
                        </a:lnSpc>
                        <a:spcAft>
                          <a:spcPts val="800"/>
                        </a:spcAft>
                      </a:pPr>
                      <a:r>
                        <a:rPr lang="en-GB" sz="1500" b="1" kern="100" dirty="0">
                          <a:effectLst/>
                          <a:latin typeface="Calibri" panose="020F0502020204030204" pitchFamily="34" charset="0"/>
                          <a:ea typeface="Calibri" panose="020F0502020204030204" pitchFamily="34" charset="0"/>
                          <a:cs typeface="Times New Roman" panose="02020603050405020304" pitchFamily="18" charset="0"/>
                        </a:rPr>
                        <a:t>Election Results</a:t>
                      </a:r>
                      <a:endParaRPr lang="en-GB"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8770">
                        <a:lnSpc>
                          <a:spcPct val="107000"/>
                        </a:lnSpc>
                        <a:spcAft>
                          <a:spcPts val="800"/>
                        </a:spcAft>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Friday 15</a:t>
                      </a:r>
                      <a:r>
                        <a:rPr lang="en-GB" sz="15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 March 2024, from 2pm                        </a:t>
                      </a:r>
                    </a:p>
                    <a:p>
                      <a:pPr marL="318770">
                        <a:lnSpc>
                          <a:spcPct val="107000"/>
                        </a:lnSpc>
                        <a:spcAft>
                          <a:spcPts val="800"/>
                        </a:spcAft>
                      </a:pP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SU 1</a:t>
                      </a:r>
                      <a:r>
                        <a:rPr lang="en-GB" sz="15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500" kern="100" dirty="0">
                          <a:effectLst/>
                          <a:latin typeface="Calibri" panose="020F0502020204030204" pitchFamily="34" charset="0"/>
                          <a:ea typeface="Calibri" panose="020F0502020204030204" pitchFamily="34" charset="0"/>
                          <a:cs typeface="Times New Roman" panose="02020603050405020304" pitchFamily="18" charset="0"/>
                        </a:rPr>
                        <a:t> Floor Activity Hall</a:t>
                      </a:r>
                    </a:p>
                  </a:txBody>
                  <a:tcPr marL="93682" marR="936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70198"/>
                  </a:ext>
                </a:extLst>
              </a:tr>
            </a:tbl>
          </a:graphicData>
        </a:graphic>
      </p:graphicFrame>
      <p:sp>
        <p:nvSpPr>
          <p:cNvPr id="13" name="TextBox 12">
            <a:extLst>
              <a:ext uri="{FF2B5EF4-FFF2-40B4-BE49-F238E27FC236}">
                <a16:creationId xmlns:a16="http://schemas.microsoft.com/office/drawing/2014/main" id="{E977E1E5-5E5E-2E97-D022-E45B7BA3CBE4}"/>
              </a:ext>
            </a:extLst>
          </p:cNvPr>
          <p:cNvSpPr txBox="1"/>
          <p:nvPr/>
        </p:nvSpPr>
        <p:spPr>
          <a:xfrm>
            <a:off x="5696078" y="1389353"/>
            <a:ext cx="4868867" cy="369332"/>
          </a:xfrm>
          <a:prstGeom prst="rect">
            <a:avLst/>
          </a:prstGeom>
          <a:noFill/>
        </p:spPr>
        <p:txBody>
          <a:bodyPr wrap="square" rtlCol="0">
            <a:spAutoFit/>
          </a:bodyPr>
          <a:lstStyle/>
          <a:p>
            <a:r>
              <a:rPr lang="en-GB" b="1" dirty="0"/>
              <a:t>Mark these dates on your calendar </a:t>
            </a:r>
          </a:p>
        </p:txBody>
      </p:sp>
    </p:spTree>
    <p:extLst>
      <p:ext uri="{BB962C8B-B14F-4D97-AF65-F5344CB8AC3E}">
        <p14:creationId xmlns:p14="http://schemas.microsoft.com/office/powerpoint/2010/main" val="53371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1A2C-D446-8A6C-049F-9624C0259936}"/>
              </a:ext>
            </a:extLst>
          </p:cNvPr>
          <p:cNvSpPr>
            <a:spLocks noGrp="1"/>
          </p:cNvSpPr>
          <p:nvPr>
            <p:ph type="title"/>
          </p:nvPr>
        </p:nvSpPr>
        <p:spPr>
          <a:xfrm>
            <a:off x="313151" y="875513"/>
            <a:ext cx="10515600" cy="1325563"/>
          </a:xfrm>
        </p:spPr>
        <p:txBody>
          <a:bodyPr/>
          <a:lstStyle/>
          <a:p>
            <a:r>
              <a:rPr lang="en-GB" dirty="0"/>
              <a:t>Candidate Question Time</a:t>
            </a:r>
          </a:p>
        </p:txBody>
      </p:sp>
      <p:sp>
        <p:nvSpPr>
          <p:cNvPr id="5" name="Content Placeholder 4">
            <a:extLst>
              <a:ext uri="{FF2B5EF4-FFF2-40B4-BE49-F238E27FC236}">
                <a16:creationId xmlns:a16="http://schemas.microsoft.com/office/drawing/2014/main" id="{E81637A5-4FA2-998A-9FB6-924045AFEA59}"/>
              </a:ext>
            </a:extLst>
          </p:cNvPr>
          <p:cNvSpPr>
            <a:spLocks noGrp="1"/>
          </p:cNvSpPr>
          <p:nvPr>
            <p:ph idx="1"/>
          </p:nvPr>
        </p:nvSpPr>
        <p:spPr>
          <a:xfrm>
            <a:off x="222191" y="1885444"/>
            <a:ext cx="9890529" cy="4351338"/>
          </a:xfrm>
        </p:spPr>
        <p:txBody>
          <a:bodyPr/>
          <a:lstStyle/>
          <a:p>
            <a:pPr>
              <a:lnSpc>
                <a:spcPct val="107000"/>
              </a:lnSpc>
              <a:spcAft>
                <a:spcPts val="800"/>
              </a:spcAft>
            </a:pPr>
            <a:r>
              <a:rPr lang="en-GB" sz="1800" kern="100" dirty="0">
                <a:solidFill>
                  <a:srgbClr val="212529"/>
                </a:solidFill>
                <a:effectLst/>
                <a:ea typeface="Calibri" panose="020F0502020204030204" pitchFamily="34" charset="0"/>
                <a:cs typeface="Times New Roman" panose="02020603050405020304" pitchFamily="18" charset="0"/>
              </a:rPr>
              <a:t>Candidate Question time is an opportunity for you to answer any questions about your motivations and manifesto. This allows students to learn more about you, what you believe in, what you stand for, and what you want to achieve in the role. </a:t>
            </a:r>
            <a:r>
              <a:rPr lang="en-GB" sz="1800" kern="100" dirty="0">
                <a:effectLst/>
                <a:ea typeface="Calibri" panose="020F0502020204030204" pitchFamily="34" charset="0"/>
                <a:cs typeface="Times New Roman" panose="02020603050405020304" pitchFamily="18" charset="0"/>
              </a:rPr>
              <a:t>Attendance is not mandatory, </a:t>
            </a:r>
            <a:r>
              <a:rPr lang="en-GB" sz="1800" b="1" kern="100" dirty="0">
                <a:effectLst/>
                <a:ea typeface="Calibri" panose="020F0502020204030204" pitchFamily="34" charset="0"/>
                <a:cs typeface="Times New Roman" panose="02020603050405020304" pitchFamily="18" charset="0"/>
              </a:rPr>
              <a:t>however it is highly encouraged, as it is a great opportunity for you as a candidate to have your say. </a:t>
            </a:r>
          </a:p>
          <a:p>
            <a:pPr>
              <a:lnSpc>
                <a:spcPct val="107000"/>
              </a:lnSpc>
              <a:spcAft>
                <a:spcPts val="800"/>
              </a:spcAft>
            </a:pPr>
            <a:r>
              <a:rPr lang="en-GB" sz="1800" kern="100" dirty="0">
                <a:solidFill>
                  <a:srgbClr val="212529"/>
                </a:solidFill>
                <a:effectLst/>
                <a:ea typeface="Calibri" panose="020F0502020204030204" pitchFamily="34" charset="0"/>
                <a:cs typeface="Times New Roman" panose="02020603050405020304" pitchFamily="18" charset="0"/>
              </a:rPr>
              <a:t>Students will be invited to pre-submit their questions via a survey and</a:t>
            </a:r>
            <a:r>
              <a:rPr lang="en-GB" sz="1800" kern="100" dirty="0">
                <a:solidFill>
                  <a:srgbClr val="0D0D0D"/>
                </a:solidFill>
                <a:effectLst/>
                <a:ea typeface="Calibri" panose="020F0502020204030204" pitchFamily="34" charset="0"/>
                <a:cs typeface="Times New Roman" panose="02020603050405020304" pitchFamily="18" charset="0"/>
              </a:rPr>
              <a:t> </a:t>
            </a:r>
            <a:r>
              <a:rPr lang="en-GB" sz="1800" kern="100" dirty="0">
                <a:solidFill>
                  <a:srgbClr val="212529"/>
                </a:solidFill>
                <a:effectLst/>
                <a:ea typeface="Calibri" panose="020F0502020204030204" pitchFamily="34" charset="0"/>
                <a:cs typeface="Times New Roman" panose="02020603050405020304" pitchFamily="18" charset="0"/>
              </a:rPr>
              <a:t>You will also get questions in advance. The questions will be different for each role. </a:t>
            </a:r>
            <a:endParaRPr lang="en-GB" sz="18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212529"/>
                </a:solidFill>
                <a:effectLst/>
                <a:ea typeface="Calibri" panose="020F0502020204030204" pitchFamily="34" charset="0"/>
                <a:cs typeface="Times New Roman" panose="02020603050405020304" pitchFamily="18" charset="0"/>
              </a:rPr>
              <a:t>Candidate Question Time is for Full-Time roles only. </a:t>
            </a:r>
            <a:endParaRPr lang="en-GB" sz="18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ea typeface="Calibri" panose="020F0502020204030204" pitchFamily="34" charset="0"/>
                <a:cs typeface="Times New Roman" panose="02020603050405020304" pitchFamily="18" charset="0"/>
              </a:rPr>
              <a:t>When: Monday 11th March 1pm to 3pm </a:t>
            </a:r>
          </a:p>
          <a:p>
            <a:pPr>
              <a:lnSpc>
                <a:spcPct val="107000"/>
              </a:lnSpc>
              <a:spcAft>
                <a:spcPts val="800"/>
              </a:spcAft>
            </a:pPr>
            <a:r>
              <a:rPr lang="en-GB" sz="1800" b="1" kern="100" dirty="0">
                <a:effectLst/>
                <a:ea typeface="Calibri" panose="020F0502020204030204" pitchFamily="34" charset="0"/>
                <a:cs typeface="Times New Roman" panose="02020603050405020304" pitchFamily="18" charset="0"/>
              </a:rPr>
              <a:t>Where: SU 1</a:t>
            </a:r>
            <a:r>
              <a:rPr lang="en-GB" sz="1800" b="1" kern="100" baseline="30000" dirty="0">
                <a:effectLst/>
                <a:ea typeface="Calibri" panose="020F0502020204030204" pitchFamily="34" charset="0"/>
                <a:cs typeface="Times New Roman" panose="02020603050405020304" pitchFamily="18" charset="0"/>
              </a:rPr>
              <a:t>ST</a:t>
            </a:r>
            <a:r>
              <a:rPr lang="en-GB" sz="1800" b="1" kern="100" dirty="0">
                <a:effectLst/>
                <a:ea typeface="Calibri" panose="020F0502020204030204" pitchFamily="34" charset="0"/>
                <a:cs typeface="Times New Roman" panose="02020603050405020304" pitchFamily="18" charset="0"/>
              </a:rPr>
              <a:t> Floor Activity Hall. </a:t>
            </a:r>
          </a:p>
          <a:p>
            <a:endParaRPr lang="en-GB" dirty="0"/>
          </a:p>
        </p:txBody>
      </p:sp>
      <p:pic>
        <p:nvPicPr>
          <p:cNvPr id="4100" name="Picture 4" descr="Beyond the 5 Why's">
            <a:extLst>
              <a:ext uri="{FF2B5EF4-FFF2-40B4-BE49-F238E27FC236}">
                <a16:creationId xmlns:a16="http://schemas.microsoft.com/office/drawing/2014/main" id="{3DC813C9-8B27-278F-CFE3-C3DAF62CA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101" y="3770786"/>
            <a:ext cx="2370096" cy="246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9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683" y="329552"/>
            <a:ext cx="10515600" cy="1325563"/>
          </a:xfrm>
        </p:spPr>
        <p:txBody>
          <a:bodyPr/>
          <a:lstStyle/>
          <a:p>
            <a:r>
              <a:rPr lang="en-GB" b="1" dirty="0"/>
              <a:t>Potential voters by colleges…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graphicFrame>
        <p:nvGraphicFramePr>
          <p:cNvPr id="8" name="Chart 7">
            <a:extLst>
              <a:ext uri="{FF2B5EF4-FFF2-40B4-BE49-F238E27FC236}">
                <a16:creationId xmlns:a16="http://schemas.microsoft.com/office/drawing/2014/main" id="{4D6AE560-1EC4-4A38-B2E5-39490B66EB14}"/>
              </a:ext>
            </a:extLst>
          </p:cNvPr>
          <p:cNvGraphicFramePr>
            <a:graphicFrameLocks/>
          </p:cNvGraphicFramePr>
          <p:nvPr>
            <p:extLst>
              <p:ext uri="{D42A27DB-BD31-4B8C-83A1-F6EECF244321}">
                <p14:modId xmlns:p14="http://schemas.microsoft.com/office/powerpoint/2010/main" val="2096188914"/>
              </p:ext>
            </p:extLst>
          </p:nvPr>
        </p:nvGraphicFramePr>
        <p:xfrm>
          <a:off x="1775254" y="1869800"/>
          <a:ext cx="8151303" cy="4148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8629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13110</TotalTime>
  <Words>4013</Words>
  <Application>Microsoft Office PowerPoint</Application>
  <PresentationFormat>Widescreen</PresentationFormat>
  <Paragraphs>311</Paragraphs>
  <Slides>48</Slides>
  <Notes>10</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Calibri</vt:lpstr>
      <vt:lpstr>Calibri Light</vt:lpstr>
      <vt:lpstr>Futura Medium</vt:lpstr>
      <vt:lpstr>Futura Std Medium</vt:lpstr>
      <vt:lpstr>Times New Roman</vt:lpstr>
      <vt:lpstr>Wingdings</vt:lpstr>
      <vt:lpstr>Office Theme</vt:lpstr>
      <vt:lpstr>1_Office Theme</vt:lpstr>
      <vt:lpstr>PowerPoint Presentation</vt:lpstr>
      <vt:lpstr>Candidate Photos</vt:lpstr>
      <vt:lpstr>Icebreaker</vt:lpstr>
      <vt:lpstr>PowerPoint Presentation</vt:lpstr>
      <vt:lpstr>Icebreaker…</vt:lpstr>
      <vt:lpstr>PowerPoint Presentation</vt:lpstr>
      <vt:lpstr>PowerPoint Presentation</vt:lpstr>
      <vt:lpstr>Candidate Question Time</vt:lpstr>
      <vt:lpstr>Potential voters by colleges…</vt:lpstr>
      <vt:lpstr>Potential voters by year of study…</vt:lpstr>
      <vt:lpstr>Jargon Buster aka what does that mean?  </vt:lpstr>
      <vt:lpstr>Rules &amp; Regulations</vt:lpstr>
      <vt:lpstr>Rules &amp; Regulations</vt:lpstr>
      <vt:lpstr>Rules &amp; Regulations</vt:lpstr>
      <vt:lpstr>Rules &amp; Regulations</vt:lpstr>
      <vt:lpstr>Rules &amp; Regulations</vt:lpstr>
      <vt:lpstr>Rules &amp; Regulations</vt:lpstr>
      <vt:lpstr>Rules &amp; Regulations</vt:lpstr>
      <vt:lpstr>Rules &amp; Regulations</vt:lpstr>
      <vt:lpstr>PowerPoint Presentation</vt:lpstr>
      <vt:lpstr>UN SDGs </vt:lpstr>
      <vt:lpstr>What is a Manifesto? </vt:lpstr>
      <vt:lpstr>Creating a Manifesto</vt:lpstr>
      <vt:lpstr>Creating a Manifesto</vt:lpstr>
      <vt:lpstr>Visual Manifestos</vt:lpstr>
      <vt:lpstr>Visual Manifestos</vt:lpstr>
      <vt:lpstr>The technical stuff for visual manifestos..</vt:lpstr>
      <vt:lpstr>Example of a video manifestos…</vt:lpstr>
      <vt:lpstr>Example of poster manifestos…</vt:lpstr>
      <vt:lpstr>Campaigning 101</vt:lpstr>
      <vt:lpstr>Campaigning 101</vt:lpstr>
      <vt:lpstr>Campaigning 101</vt:lpstr>
      <vt:lpstr>Campaigning 101</vt:lpstr>
      <vt:lpstr>Campaigning 101</vt:lpstr>
      <vt:lpstr>How does voting work?</vt:lpstr>
      <vt:lpstr>Candidate Wellbeing </vt:lpstr>
      <vt:lpstr>PowerPoint Presentation</vt:lpstr>
      <vt:lpstr>PowerPoint Presentation</vt:lpstr>
      <vt:lpstr>PowerPoint Presentation</vt:lpstr>
      <vt:lpstr>Campaigning is fun </vt:lpstr>
      <vt:lpstr>But it can be tough  </vt:lpstr>
      <vt:lpstr>Make sure you…</vt:lpstr>
      <vt:lpstr>Candidate Breakfast!</vt:lpstr>
      <vt:lpstr>Candidate Wellbeing Drop-in</vt:lpstr>
      <vt:lpstr>Candidate Briefing </vt:lpstr>
      <vt:lpstr>PowerPoint Presentation</vt:lpstr>
      <vt:lpstr>Questions?</vt:lpstr>
      <vt:lpstr>Contacts </vt:lpstr>
    </vt:vector>
  </TitlesOfParts>
  <Company>Aston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Edward</dc:creator>
  <cp:lastModifiedBy>Fawziyyah Ahmed</cp:lastModifiedBy>
  <cp:revision>207</cp:revision>
  <dcterms:created xsi:type="dcterms:W3CDTF">2019-01-04T10:54:40Z</dcterms:created>
  <dcterms:modified xsi:type="dcterms:W3CDTF">2024-02-22T16:14:27Z</dcterms:modified>
</cp:coreProperties>
</file>