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8020470243_tp_box_2" providerId="OAuth2" clId="{C03D0F92-AC1B-4A2E-9995-176518991A97}"/>
    <pc:docChg chg="undo custSel addSld delSld modSld">
      <pc:chgData name="" userId="28020470243_tp_box_2" providerId="OAuth2" clId="{C03D0F92-AC1B-4A2E-9995-176518991A97}" dt="2025-01-16T09:46:48.399" v="183" actId="47"/>
      <pc:docMkLst>
        <pc:docMk/>
      </pc:docMkLst>
      <pc:sldChg chg="del">
        <pc:chgData name="" userId="28020470243_tp_box_2" providerId="OAuth2" clId="{C03D0F92-AC1B-4A2E-9995-176518991A97}" dt="2025-01-16T09:46:46.727" v="182" actId="47"/>
        <pc:sldMkLst>
          <pc:docMk/>
          <pc:sldMk cId="4249995456" sldId="338"/>
        </pc:sldMkLst>
      </pc:sldChg>
      <pc:sldChg chg="addSp delSp modSp mod">
        <pc:chgData name="" userId="28020470243_tp_box_2" providerId="OAuth2" clId="{C03D0F92-AC1B-4A2E-9995-176518991A97}" dt="2025-01-16T09:46:37.438" v="181" actId="1076"/>
        <pc:sldMkLst>
          <pc:docMk/>
          <pc:sldMk cId="46830747" sldId="416"/>
        </pc:sldMkLst>
      </pc:sldChg>
      <pc:sldChg chg="modSp add del mod">
        <pc:chgData name="" userId="28020470243_tp_box_2" providerId="OAuth2" clId="{C03D0F92-AC1B-4A2E-9995-176518991A97}" dt="2025-01-16T09:46:48.399" v="183" actId="47"/>
        <pc:sldMkLst>
          <pc:docMk/>
          <pc:sldMk cId="2907159745" sldId="436"/>
        </pc:sldMkLst>
      </pc:sldChg>
      <pc:sldChg chg="delSp modSp add del mod">
        <pc:chgData name="" userId="28020470243_tp_box_2" providerId="OAuth2" clId="{C03D0F92-AC1B-4A2E-9995-176518991A97}" dt="2025-01-16T09:45:35.550" v="160" actId="2696"/>
        <pc:sldMkLst>
          <pc:docMk/>
          <pc:sldMk cId="2873071948" sldId="437"/>
        </pc:sldMkLst>
      </pc:sldChg>
      <pc:sldChg chg="del">
        <pc:chgData name="" userId="28020470243_tp_box_2" providerId="OAuth2" clId="{C03D0F92-AC1B-4A2E-9995-176518991A97}" dt="2025-01-16T09:38:59.649" v="1" actId="2696"/>
        <pc:sldMkLst>
          <pc:docMk/>
          <pc:sldMk cId="3360278434" sldId="437"/>
        </pc:sldMkLst>
      </pc:sldChg>
      <pc:sldChg chg="del">
        <pc:chgData name="" userId="28020470243_tp_box_2" providerId="OAuth2" clId="{C03D0F92-AC1B-4A2E-9995-176518991A97}" dt="2025-01-16T09:38:55.366" v="0" actId="2696"/>
        <pc:sldMkLst>
          <pc:docMk/>
          <pc:sldMk cId="2361048854" sldId="438"/>
        </pc:sldMkLst>
      </pc:sldChg>
    </pc:docChg>
  </pc:docChgLst>
  <pc:docChgLst>
    <pc:chgData name="Fawziyyah Ahmed" userId="28020470243_tp_box_2" providerId="OAuth2" clId="{DFC93275-C985-483A-8A32-5D904CE29071}"/>
    <pc:docChg chg="modSld">
      <pc:chgData name="Fawziyyah Ahmed" userId="28020470243_tp_box_2" providerId="OAuth2" clId="{DFC93275-C985-483A-8A32-5D904CE29071}" dt="2025-09-09T11:15:59.722" v="13" actId="20577"/>
      <pc:docMkLst>
        <pc:docMk/>
      </pc:docMkLst>
      <pc:sldChg chg="modSp mod">
        <pc:chgData name="Fawziyyah Ahmed" userId="28020470243_tp_box_2" providerId="OAuth2" clId="{DFC93275-C985-483A-8A32-5D904CE29071}" dt="2025-09-09T11:15:59.722" v="13" actId="20577"/>
        <pc:sldMkLst>
          <pc:docMk/>
          <pc:sldMk cId="46830747" sldId="416"/>
        </pc:sldMkLst>
        <pc:spChg chg="mod">
          <ac:chgData name="Fawziyyah Ahmed" userId="28020470243_tp_box_2" providerId="OAuth2" clId="{DFC93275-C985-483A-8A32-5D904CE29071}" dt="2025-09-09T11:15:59.722" v="13" actId="20577"/>
          <ac:spMkLst>
            <pc:docMk/>
            <pc:sldMk cId="46830747" sldId="416"/>
            <ac:spMk id="10" creationId="{CBFD2FC4-A43F-9FBF-C575-F22AA09E067D}"/>
          </ac:spMkLst>
        </pc:spChg>
        <pc:picChg chg="mod">
          <ac:chgData name="Fawziyyah Ahmed" userId="28020470243_tp_box_2" providerId="OAuth2" clId="{DFC93275-C985-483A-8A32-5D904CE29071}" dt="2025-09-09T11:15:36.828" v="1" actId="1076"/>
          <ac:picMkLst>
            <pc:docMk/>
            <pc:sldMk cId="46830747" sldId="416"/>
            <ac:picMk id="7" creationId="{41332192-F925-5583-DE3D-18CF91B1962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CCB10-2790-406C-B109-E2B6E393B262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028D1-ED8D-49B7-805C-3700D221F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1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Fawzy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CCBDF-1808-405D-AE5A-88180BA491F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1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1D504-0083-1C78-FA49-545AA86BA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D5CD65-CA73-BABA-5E5C-71B6CD966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3CA41-8EFA-395D-8D1F-3F394658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1B541-199D-4E60-194A-E4205819F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C8979-633F-A7CF-C4F5-3C1DE8DDC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04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D00E1-2112-13B1-1512-D0F484B40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16C6E-C4AA-BEEA-7844-B7185754B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2ABB5-5E3A-ED9A-12CA-E80667E99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17F1F-E4A5-B34A-EB64-52C74F613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445EE-70C5-8206-B90B-6EA8F5A6F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092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3F07A2-9F36-E40A-05B5-2A6368B8A3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12968-6719-F4A2-8EBF-602C6A4ED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5DB18-B6E9-B80E-7F28-EF6FF1E0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87B37-6F05-001D-56D9-5C1AD59C4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0FC9C-9582-7DC9-1096-0776E2925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681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5C69C-E6CA-60F1-18FC-9A60CBEC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EAEAF-B30D-1239-607E-7CBB565DF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BEA11-2BBE-B93E-B758-C09A5CFD3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B9750-6961-0199-F073-8648C30A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417B9-9107-FED1-FC48-7179A6B3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16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FF27B-A0D8-68B2-B17F-4AC98443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4029-C9AC-9158-C2DD-38EC5B65B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68B30-C89E-6C80-586F-27F7AE0B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E525F-40B8-0BFF-CB10-35382CDD9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10E8C-A438-2D99-0A71-EECFDD0A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73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4CFD2-E018-B221-FC9E-B4E82D331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B5144-7F34-76E9-C285-2F5EB9605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4A236-2B72-9C66-9CE1-00B5BB876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865C6-E18E-61B8-EF5C-891D68A26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44C1B-E24B-1CF1-379B-2F819B28C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2D6AB-59B6-330E-6603-985C1EDB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27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EF749-DCEF-DF5A-47E2-3A89FDB9F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AC71D-80BC-7025-4182-EC0A38250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D4B04-22DE-46AD-374F-88F6FB48F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03B261-E1A3-E19F-24A9-88CE15E78C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4C75FF-04C8-44BD-BB35-D8D75A39A4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DE07C4-B323-F372-61E5-68D3F64A8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30BF86-B02C-A131-EC0E-DAD09B0A8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B4D46-2515-242F-C7C5-D2ED1FFE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0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CCC7E-ACF8-F786-BE50-B3FD20163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6AE4A-B4D6-B415-CC27-1641D2035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553EC7-FC3A-8D9D-86C3-0B4DB6CA2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36ECC-5B9E-3729-4DB4-CE7A3578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96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E4E94A-BC6F-3C05-0672-888F0F832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1191F-FA41-4151-2CEF-3BC81EDB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4FC72-8E59-4682-CBE8-3284F15A1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56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16D51-EA95-DAC5-BCDD-A5D5797DC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AD416-A16B-2301-9C03-7052995E3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7E6BE-B778-41D3-A860-FF2C78536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DF3C6-FBF2-8D6A-CEBA-AD4E849B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055F2-C17C-1CE0-C0BF-F6E10BE3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EE1A5-7887-C5B9-3B83-3D1A1E61A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1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890A-BA59-A2C3-F285-54EF3B825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E1DBE5-5120-0149-7DC4-05B589F949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AD2B9-C8F5-E235-8221-7BE2D3FA7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286D0-1ADA-A040-53F4-9890EC869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432B8F-9296-762A-2C14-3A962B843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11949-3E2E-BB17-6785-C3C28CDF1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36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E4F437-333D-BE69-989D-520F27B10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260F0-1EDC-BE29-A756-C3C3D1907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AB8DB-7372-974E-DBAF-0CD4336CD4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DFF73-46DC-446C-8C34-19E5B4BC1358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C0C67-FC24-0D74-FBFF-B75DB8E24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23A35-D3C8-899B-1754-1D329A3520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BD9AB-C2C4-458C-BFB8-B164F7B9B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17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05" t="72968"/>
          <a:stretch/>
        </p:blipFill>
        <p:spPr>
          <a:xfrm>
            <a:off x="-29029" y="-14514"/>
            <a:ext cx="3823755" cy="185384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43" b="56778"/>
          <a:stretch/>
        </p:blipFill>
        <p:spPr>
          <a:xfrm>
            <a:off x="0" y="3893847"/>
            <a:ext cx="3962106" cy="2964153"/>
          </a:xfrm>
          <a:prstGeom prst="rect">
            <a:avLst/>
          </a:prstGeom>
        </p:spPr>
      </p:pic>
      <p:pic>
        <p:nvPicPr>
          <p:cNvPr id="4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630D97CE-3E8D-C1FA-F366-9506251331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819" y="4110900"/>
            <a:ext cx="3663705" cy="366165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B8542D8-A537-7580-A9CD-0A4E4C724C50}"/>
              </a:ext>
            </a:extLst>
          </p:cNvPr>
          <p:cNvSpPr txBox="1"/>
          <p:nvPr/>
        </p:nvSpPr>
        <p:spPr>
          <a:xfrm>
            <a:off x="4594291" y="6440317"/>
            <a:ext cx="405732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ea typeface="Calibri"/>
                <a:cs typeface="Calibri"/>
              </a:rPr>
              <a:t>Student Rep Sign up</a:t>
            </a:r>
          </a:p>
        </p:txBody>
      </p:sp>
      <p:pic>
        <p:nvPicPr>
          <p:cNvPr id="7" name="Picture 6" descr="A qr code on a white background">
            <a:extLst>
              <a:ext uri="{FF2B5EF4-FFF2-40B4-BE49-F238E27FC236}">
                <a16:creationId xmlns:a16="http://schemas.microsoft.com/office/drawing/2014/main" id="{41332192-F925-5583-DE3D-18CF91B1962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52"/>
          <a:stretch/>
        </p:blipFill>
        <p:spPr>
          <a:xfrm>
            <a:off x="3962106" y="1320924"/>
            <a:ext cx="5614951" cy="514584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FD2FC4-A43F-9FBF-C575-F22AA09E067D}"/>
              </a:ext>
            </a:extLst>
          </p:cNvPr>
          <p:cNvSpPr txBox="1"/>
          <p:nvPr/>
        </p:nvSpPr>
        <p:spPr>
          <a:xfrm>
            <a:off x="1575407" y="955552"/>
            <a:ext cx="9716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3200" dirty="0">
                <a:latin typeface="Coolvetica Rg" panose="020B0603030602020004" pitchFamily="34" charset="0"/>
              </a:rPr>
              <a:t>Scan the QR code below to sign up to be </a:t>
            </a:r>
            <a:r>
              <a:rPr lang="en-GB" sz="3200">
                <a:latin typeface="Coolvetica Rg" panose="020B0603030602020004" pitchFamily="34" charset="0"/>
              </a:rPr>
              <a:t>a student </a:t>
            </a:r>
            <a:r>
              <a:rPr lang="en-GB" sz="3200" dirty="0">
                <a:latin typeface="Coolvetica Rg" panose="020B0603030602020004" pitchFamily="34" charset="0"/>
              </a:rPr>
              <a:t>r</a:t>
            </a:r>
            <a:r>
              <a:rPr lang="en-GB" sz="3200">
                <a:latin typeface="Coolvetica Rg" panose="020B0603030602020004" pitchFamily="34" charset="0"/>
              </a:rPr>
              <a:t>ep</a:t>
            </a:r>
            <a:endParaRPr lang="en-GB" sz="3200" dirty="0">
              <a:latin typeface="Coolvetica Rg" panose="020B0603030602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3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19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Coolvetica Rg</vt:lpstr>
      <vt:lpstr>Office Theme</vt:lpstr>
      <vt:lpstr>PowerPoint Presentation</vt:lpstr>
    </vt:vector>
  </TitlesOfParts>
  <Company>Aston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Nadine Al-Kudcy</dc:creator>
  <cp:lastModifiedBy>Fawziyyah Ahmed</cp:lastModifiedBy>
  <cp:revision>2</cp:revision>
  <dcterms:created xsi:type="dcterms:W3CDTF">2023-09-14T15:57:48Z</dcterms:created>
  <dcterms:modified xsi:type="dcterms:W3CDTF">2025-09-09T11:16:01Z</dcterms:modified>
</cp:coreProperties>
</file>