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38" r:id="rId2"/>
    <p:sldId id="438" r:id="rId3"/>
    <p:sldId id="437" r:id="rId4"/>
    <p:sldId id="41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597744-C113-4D06-AC16-0B9C3A97C97A}" v="2" dt="2025-09-09T11:18:22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8020470243_tp_box_2" providerId="OAuth2" clId="{17C80C15-EAB7-4655-B73F-B39A4C0E64F1}"/>
    <pc:docChg chg="undo custSel addSld delSld modSld sldOrd">
      <pc:chgData name="" userId="28020470243_tp_box_2" providerId="OAuth2" clId="{17C80C15-EAB7-4655-B73F-B39A4C0E64F1}" dt="2024-09-13T09:47:49.730" v="251" actId="1076"/>
      <pc:docMkLst>
        <pc:docMk/>
      </pc:docMkLst>
      <pc:sldChg chg="addSp delSp del mod addAnim delAnim">
        <pc:chgData name="" userId="28020470243_tp_box_2" providerId="OAuth2" clId="{17C80C15-EAB7-4655-B73F-B39A4C0E64F1}" dt="2024-09-13T09:41:04.747" v="22" actId="2696"/>
        <pc:sldMkLst>
          <pc:docMk/>
          <pc:sldMk cId="3065563531" sldId="397"/>
        </pc:sldMkLst>
      </pc:sldChg>
      <pc:sldChg chg="addSp delSp modSp mod">
        <pc:chgData name="" userId="28020470243_tp_box_2" providerId="OAuth2" clId="{17C80C15-EAB7-4655-B73F-B39A4C0E64F1}" dt="2024-09-13T09:44:45.923" v="241" actId="1076"/>
        <pc:sldMkLst>
          <pc:docMk/>
          <pc:sldMk cId="46830747" sldId="416"/>
        </pc:sldMkLst>
      </pc:sldChg>
      <pc:sldChg chg="modSp mod">
        <pc:chgData name="" userId="28020470243_tp_box_2" providerId="OAuth2" clId="{17C80C15-EAB7-4655-B73F-B39A4C0E64F1}" dt="2024-09-13T09:41:09.361" v="23" actId="20577"/>
        <pc:sldMkLst>
          <pc:docMk/>
          <pc:sldMk cId="2907159745" sldId="436"/>
        </pc:sldMkLst>
      </pc:sldChg>
      <pc:sldChg chg="modSp mod ord">
        <pc:chgData name="" userId="28020470243_tp_box_2" providerId="OAuth2" clId="{17C80C15-EAB7-4655-B73F-B39A4C0E64F1}" dt="2024-09-13T09:47:49.730" v="251" actId="1076"/>
        <pc:sldMkLst>
          <pc:docMk/>
          <pc:sldMk cId="3360278434" sldId="437"/>
        </pc:sldMkLst>
      </pc:sldChg>
      <pc:sldChg chg="addSp delSp modSp add mod delAnim modAnim">
        <pc:chgData name="" userId="28020470243_tp_box_2" providerId="OAuth2" clId="{17C80C15-EAB7-4655-B73F-B39A4C0E64F1}" dt="2024-09-13T09:40:52.845" v="21" actId="1076"/>
        <pc:sldMkLst>
          <pc:docMk/>
          <pc:sldMk cId="2361048854" sldId="438"/>
        </pc:sldMkLst>
      </pc:sldChg>
    </pc:docChg>
  </pc:docChgLst>
  <pc:docChgLst>
    <pc:chgData name="Fawziyyah Ahmed" userId="28020470243_tp_box_2" providerId="OAuth2" clId="{44597744-C113-4D06-AC16-0B9C3A97C97A}"/>
    <pc:docChg chg="undo custSel delSld modSld">
      <pc:chgData name="Fawziyyah Ahmed" userId="28020470243_tp_box_2" providerId="OAuth2" clId="{44597744-C113-4D06-AC16-0B9C3A97C97A}" dt="2025-09-09T11:18:46.466" v="60" actId="1076"/>
      <pc:docMkLst>
        <pc:docMk/>
      </pc:docMkLst>
      <pc:sldChg chg="addSp delSp modSp mod">
        <pc:chgData name="Fawziyyah Ahmed" userId="28020470243_tp_box_2" providerId="OAuth2" clId="{44597744-C113-4D06-AC16-0B9C3A97C97A}" dt="2025-09-09T11:17:43.627" v="18" actId="1076"/>
        <pc:sldMkLst>
          <pc:docMk/>
          <pc:sldMk cId="46830747" sldId="416"/>
        </pc:sldMkLst>
        <pc:spChg chg="del mod">
          <ac:chgData name="Fawziyyah Ahmed" userId="28020470243_tp_box_2" providerId="OAuth2" clId="{44597744-C113-4D06-AC16-0B9C3A97C97A}" dt="2025-09-09T11:16:45.895" v="3" actId="478"/>
          <ac:spMkLst>
            <pc:docMk/>
            <pc:sldMk cId="46830747" sldId="416"/>
            <ac:spMk id="9" creationId="{493E6EC1-D8FD-1524-51F6-EFF6637355B1}"/>
          </ac:spMkLst>
        </pc:spChg>
        <pc:spChg chg="mod">
          <ac:chgData name="Fawziyyah Ahmed" userId="28020470243_tp_box_2" providerId="OAuth2" clId="{44597744-C113-4D06-AC16-0B9C3A97C97A}" dt="2025-09-09T11:17:40.758" v="17" actId="1076"/>
          <ac:spMkLst>
            <pc:docMk/>
            <pc:sldMk cId="46830747" sldId="416"/>
            <ac:spMk id="14" creationId="{7B8542D8-A537-7580-A9CD-0A4E4C724C50}"/>
          </ac:spMkLst>
        </pc:spChg>
        <pc:picChg chg="add mod">
          <ac:chgData name="Fawziyyah Ahmed" userId="28020470243_tp_box_2" providerId="OAuth2" clId="{44597744-C113-4D06-AC16-0B9C3A97C97A}" dt="2025-09-09T11:17:43.627" v="18" actId="1076"/>
          <ac:picMkLst>
            <pc:docMk/>
            <pc:sldMk cId="46830747" sldId="416"/>
            <ac:picMk id="3" creationId="{225ADA3C-2062-1530-C0B2-5786594BBC27}"/>
          </ac:picMkLst>
        </pc:picChg>
        <pc:picChg chg="del">
          <ac:chgData name="Fawziyyah Ahmed" userId="28020470243_tp_box_2" providerId="OAuth2" clId="{44597744-C113-4D06-AC16-0B9C3A97C97A}" dt="2025-09-09T11:16:47.635" v="4" actId="478"/>
          <ac:picMkLst>
            <pc:docMk/>
            <pc:sldMk cId="46830747" sldId="416"/>
            <ac:picMk id="5" creationId="{12FE3B65-119A-81F3-C6A5-92E9B7B1BA98}"/>
          </ac:picMkLst>
        </pc:picChg>
        <pc:picChg chg="del">
          <ac:chgData name="Fawziyyah Ahmed" userId="28020470243_tp_box_2" providerId="OAuth2" clId="{44597744-C113-4D06-AC16-0B9C3A97C97A}" dt="2025-09-09T11:16:43.045" v="1" actId="478"/>
          <ac:picMkLst>
            <pc:docMk/>
            <pc:sldMk cId="46830747" sldId="416"/>
            <ac:picMk id="6" creationId="{79497B65-C069-394F-8107-D8268E3ADF0D}"/>
          </ac:picMkLst>
        </pc:picChg>
        <pc:picChg chg="del mod">
          <ac:chgData name="Fawziyyah Ahmed" userId="28020470243_tp_box_2" providerId="OAuth2" clId="{44597744-C113-4D06-AC16-0B9C3A97C97A}" dt="2025-09-09T11:17:09.692" v="11" actId="478"/>
          <ac:picMkLst>
            <pc:docMk/>
            <pc:sldMk cId="46830747" sldId="416"/>
            <ac:picMk id="13" creationId="{E82B1F9D-7FDA-85EA-BD8B-64F98F37362D}"/>
          </ac:picMkLst>
        </pc:picChg>
      </pc:sldChg>
      <pc:sldChg chg="del">
        <pc:chgData name="Fawziyyah Ahmed" userId="28020470243_tp_box_2" providerId="OAuth2" clId="{44597744-C113-4D06-AC16-0B9C3A97C97A}" dt="2025-09-09T11:16:41.166" v="0" actId="47"/>
        <pc:sldMkLst>
          <pc:docMk/>
          <pc:sldMk cId="2907159745" sldId="436"/>
        </pc:sldMkLst>
      </pc:sldChg>
      <pc:sldChg chg="addSp modSp mod">
        <pc:chgData name="Fawziyyah Ahmed" userId="28020470243_tp_box_2" providerId="OAuth2" clId="{44597744-C113-4D06-AC16-0B9C3A97C97A}" dt="2025-09-09T11:18:46.466" v="60" actId="1076"/>
        <pc:sldMkLst>
          <pc:docMk/>
          <pc:sldMk cId="3360278434" sldId="437"/>
        </pc:sldMkLst>
        <pc:spChg chg="add mod">
          <ac:chgData name="Fawziyyah Ahmed" userId="28020470243_tp_box_2" providerId="OAuth2" clId="{44597744-C113-4D06-AC16-0B9C3A97C97A}" dt="2025-09-09T11:18:46.466" v="60" actId="1076"/>
          <ac:spMkLst>
            <pc:docMk/>
            <pc:sldMk cId="3360278434" sldId="437"/>
            <ac:spMk id="2" creationId="{DD593F0C-EA71-29B1-91C2-073B66EECB34}"/>
          </ac:spMkLst>
        </pc:spChg>
        <pc:spChg chg="mod">
          <ac:chgData name="Fawziyyah Ahmed" userId="28020470243_tp_box_2" providerId="OAuth2" clId="{44597744-C113-4D06-AC16-0B9C3A97C97A}" dt="2025-09-09T11:18:12.476" v="24" actId="1076"/>
          <ac:spMkLst>
            <pc:docMk/>
            <pc:sldMk cId="3360278434" sldId="437"/>
            <ac:spMk id="3" creationId="{1CF8EB9C-C8CD-2248-0122-E95BD956B56D}"/>
          </ac:spMkLst>
        </pc:spChg>
      </pc:sldChg>
    </pc:docChg>
  </pc:docChgLst>
  <pc:docChgLst>
    <pc:chgData userId="28020470243_tp_box_2" providerId="OAuth2" clId="{51596C78-87F2-4479-800A-6A83EDBA4BD2}"/>
    <pc:docChg chg="custSel addSld modSld">
      <pc:chgData name="" userId="28020470243_tp_box_2" providerId="OAuth2" clId="{51596C78-87F2-4479-800A-6A83EDBA4BD2}" dt="2024-08-13T10:32:54.266" v="88" actId="14100"/>
      <pc:docMkLst>
        <pc:docMk/>
      </pc:docMkLst>
      <pc:sldChg chg="delSp modSp mod">
        <pc:chgData name="" userId="28020470243_tp_box_2" providerId="OAuth2" clId="{51596C78-87F2-4479-800A-6A83EDBA4BD2}" dt="2024-08-13T10:29:57.861" v="36" actId="20577"/>
        <pc:sldMkLst>
          <pc:docMk/>
          <pc:sldMk cId="46830747" sldId="416"/>
        </pc:sldMkLst>
      </pc:sldChg>
      <pc:sldChg chg="addSp modSp new mod">
        <pc:chgData name="" userId="28020470243_tp_box_2" providerId="OAuth2" clId="{51596C78-87F2-4479-800A-6A83EDBA4BD2}" dt="2024-08-13T10:32:54.266" v="88" actId="14100"/>
        <pc:sldMkLst>
          <pc:docMk/>
          <pc:sldMk cId="3360278434" sldId="4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CCB10-2790-406C-B109-E2B6E393B262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028D1-ED8D-49B7-805C-3700D221F5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1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Fawzy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CCBDF-1808-405D-AE5A-88180BA491F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86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Fawzy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CCBDF-1808-405D-AE5A-88180BA491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1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Fawzy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CCBDF-1808-405D-AE5A-88180BA491F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1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D504-0083-1C78-FA49-545AA86BA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5CD65-CA73-BABA-5E5C-71B6CD966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3CA41-8EFA-395D-8D1F-3F394658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1B541-199D-4E60-194A-E4205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C8979-633F-A7CF-C4F5-3C1DE8DD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04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00E1-2112-13B1-1512-D0F484B4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16C6E-C4AA-BEEA-7844-B7185754B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2ABB5-5E3A-ED9A-12CA-E80667E9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17F1F-E4A5-B34A-EB64-52C74F61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445EE-70C5-8206-B90B-6EA8F5A6F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09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F07A2-9F36-E40A-05B5-2A6368B8A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12968-6719-F4A2-8EBF-602C6A4ED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5DB18-B6E9-B80E-7F28-EF6FF1E0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87B37-6F05-001D-56D9-5C1AD59C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0FC9C-9582-7DC9-1096-0776E292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68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C69C-E6CA-60F1-18FC-9A60CBEC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EAEAF-B30D-1239-607E-7CBB565D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EA11-2BBE-B93E-B758-C09A5CFD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B9750-6961-0199-F073-8648C30A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417B9-9107-FED1-FC48-7179A6B3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6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FF27B-A0D8-68B2-B17F-4AC9844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4029-C9AC-9158-C2DD-38EC5B65B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68B30-C89E-6C80-586F-27F7AE0B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E525F-40B8-0BFF-CB10-35382CDD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10E8C-A438-2D99-0A71-EECFDD0A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73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CFD2-E018-B221-FC9E-B4E82D33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5144-7F34-76E9-C285-2F5EB9605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4A236-2B72-9C66-9CE1-00B5BB876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865C6-E18E-61B8-EF5C-891D68A2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44C1B-E24B-1CF1-379B-2F819B28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2D6AB-59B6-330E-6603-985C1EDB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27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EF749-DCEF-DF5A-47E2-3A89FDB9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AC71D-80BC-7025-4182-EC0A3825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4B04-22DE-46AD-374F-88F6FB48F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3B261-E1A3-E19F-24A9-88CE15E78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C75FF-04C8-44BD-BB35-D8D75A39A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E07C4-B323-F372-61E5-68D3F64A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0BF86-B02C-A131-EC0E-DAD09B0A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B4D46-2515-242F-C7C5-D2ED1FFE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CC7E-ACF8-F786-BE50-B3FD2016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6AE4A-B4D6-B415-CC27-1641D2035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53EC7-FC3A-8D9D-86C3-0B4DB6CA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36ECC-5B9E-3729-4DB4-CE7A3578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96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4E94A-BC6F-3C05-0672-888F0F83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1191F-FA41-4151-2CEF-3BC81EDB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4FC72-8E59-4682-CBE8-3284F15A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6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6D51-EA95-DAC5-BCDD-A5D5797D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AD416-A16B-2301-9C03-7052995E3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7E6BE-B778-41D3-A860-FF2C78536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DF3C6-FBF2-8D6A-CEBA-AD4E849B3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055F2-C17C-1CE0-C0BF-F6E10BE3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EE1A5-7887-C5B9-3B83-3D1A1E61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12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890A-BA59-A2C3-F285-54EF3B82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E1DBE5-5120-0149-7DC4-05B589F94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2AD2B9-C8F5-E235-8221-7BE2D3FA7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286D0-1ADA-A040-53F4-9890EC86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32B8F-9296-762A-2C14-3A962B8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11949-3E2E-BB17-6785-C3C28CDF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36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E4F437-333D-BE69-989D-520F27B1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260F0-1EDC-BE29-A756-C3C3D1907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B8DB-7372-974E-DBAF-0CD4336CD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DFF73-46DC-446C-8C34-19E5B4BC1358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C0C67-FC24-0D74-FBFF-B75DB8E2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23A35-D3C8-899B-1754-1D329A352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D9AB-C2C4-458C-BFB8-B164F7B9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7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 rot="16200000">
            <a:off x="11152791" y="5828118"/>
            <a:ext cx="1039209" cy="1039209"/>
          </a:xfrm>
          <a:prstGeom prst="rtTriangle">
            <a:avLst/>
          </a:prstGeom>
          <a:solidFill>
            <a:srgbClr val="EE7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3"/>
          <a:stretch/>
        </p:blipFill>
        <p:spPr>
          <a:xfrm>
            <a:off x="5293379" y="6184146"/>
            <a:ext cx="7566326" cy="713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72968"/>
          <a:stretch/>
        </p:blipFill>
        <p:spPr>
          <a:xfrm>
            <a:off x="-29029" y="-14514"/>
            <a:ext cx="3823755" cy="18538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b="56778"/>
          <a:stretch/>
        </p:blipFill>
        <p:spPr>
          <a:xfrm>
            <a:off x="0" y="3893847"/>
            <a:ext cx="3962106" cy="29641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38" y="142875"/>
            <a:ext cx="3697016" cy="30146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3903" y="2068257"/>
            <a:ext cx="6090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olvetica Rg" panose="020B0603030602020004" pitchFamily="34" charset="0"/>
              </a:rPr>
              <a:t>Join a thriving community.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94711" y="2981052"/>
            <a:ext cx="726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olvetica Rg" panose="020B0603030602020004" pitchFamily="34" charset="0"/>
              </a:rPr>
              <a:t>Develop crucial employability skills.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62508" y="3879513"/>
            <a:ext cx="8829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olvetica Rg" panose="020B0603030602020004" pitchFamily="34" charset="0"/>
              </a:rPr>
              <a:t>Change your Aston experience for the better.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84202" y="4872578"/>
            <a:ext cx="6956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>
                <a:latin typeface="Coolvetica Rg" panose="020B0603030602020004" pitchFamily="34" charset="0"/>
              </a:rPr>
              <a:t>Become a Student Rep.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35" y="2165065"/>
            <a:ext cx="310956" cy="3743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27" y="3052317"/>
            <a:ext cx="281499" cy="389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58" y="3879326"/>
            <a:ext cx="374899" cy="53708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10589" y="5741583"/>
            <a:ext cx="5638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100" b="1" i="1" dirty="0">
                <a:solidFill>
                  <a:srgbClr val="5F2570"/>
                </a:solidFill>
                <a:latin typeface="Coolvetica Rg" panose="020B0603030602020004" pitchFamily="34" charset="0"/>
              </a:rPr>
              <a:t>FIND OUT MORE AND SIGN UP AT</a:t>
            </a:r>
          </a:p>
        </p:txBody>
      </p:sp>
    </p:spTree>
    <p:extLst>
      <p:ext uri="{BB962C8B-B14F-4D97-AF65-F5344CB8AC3E}">
        <p14:creationId xmlns:p14="http://schemas.microsoft.com/office/powerpoint/2010/main" val="424999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72968"/>
          <a:stretch/>
        </p:blipFill>
        <p:spPr>
          <a:xfrm>
            <a:off x="-29029" y="-14514"/>
            <a:ext cx="3823755" cy="18538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b="56778"/>
          <a:stretch/>
        </p:blipFill>
        <p:spPr>
          <a:xfrm>
            <a:off x="0" y="3893847"/>
            <a:ext cx="3962106" cy="2964153"/>
          </a:xfrm>
          <a:prstGeom prst="rect">
            <a:avLst/>
          </a:prstGeom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0D97CE-3E8D-C1FA-F366-95062513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794" y="-976002"/>
            <a:ext cx="4541043" cy="4538505"/>
          </a:xfrm>
          <a:prstGeom prst="rect">
            <a:avLst/>
          </a:prstGeom>
        </p:spPr>
      </p:pic>
      <p:pic>
        <p:nvPicPr>
          <p:cNvPr id="7" name="Student Reps Recruitment Video.2mp4">
            <a:hlinkClick r:id="" action="ppaction://media"/>
            <a:extLst>
              <a:ext uri="{FF2B5EF4-FFF2-40B4-BE49-F238E27FC236}">
                <a16:creationId xmlns:a16="http://schemas.microsoft.com/office/drawing/2014/main" id="{20D034C5-D404-DB4D-1F38-E12599A2C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1212" y="1493842"/>
            <a:ext cx="8029575" cy="429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8EB9C-C8CD-2248-0122-E95BD956B56D}"/>
              </a:ext>
            </a:extLst>
          </p:cNvPr>
          <p:cNvSpPr txBox="1"/>
          <p:nvPr/>
        </p:nvSpPr>
        <p:spPr>
          <a:xfrm>
            <a:off x="301929" y="2219455"/>
            <a:ext cx="115881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5559A3"/>
                </a:solidFill>
                <a:ea typeface="+mn-lt"/>
                <a:cs typeface="+mn-lt"/>
              </a:rPr>
              <a:t>Who is a School Rep?</a:t>
            </a:r>
          </a:p>
          <a:p>
            <a:endParaRPr lang="en-GB" sz="1600" dirty="0">
              <a:solidFill>
                <a:srgbClr val="5559A3"/>
              </a:solidFill>
              <a:ea typeface="+mn-lt"/>
              <a:cs typeface="+mn-lt"/>
            </a:endParaRPr>
          </a:p>
          <a:p>
            <a:r>
              <a:rPr lang="en-GB" sz="1600" dirty="0">
                <a:solidFill>
                  <a:srgbClr val="5559A3"/>
                </a:solidFill>
                <a:ea typeface="+mn-lt"/>
                <a:cs typeface="+mn-lt"/>
              </a:rPr>
              <a:t>Please note: You can only be a school rep if you were a student rep last academic year!</a:t>
            </a:r>
          </a:p>
          <a:p>
            <a:endParaRPr lang="en-US" sz="1600" dirty="0">
              <a:ea typeface="Calibri"/>
              <a:cs typeface="Calibri"/>
            </a:endParaRPr>
          </a:p>
          <a:p>
            <a:pPr algn="l">
              <a:spcAft>
                <a:spcPts val="1200"/>
              </a:spcAft>
            </a:pPr>
            <a:r>
              <a:rPr lang="en-GB" sz="16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School Representatives hold a special and limited position, ensuring that they bring a wealth of experience to the table. </a:t>
            </a:r>
          </a:p>
          <a:p>
            <a:pPr algn="l">
              <a:spcAft>
                <a:spcPts val="1200"/>
              </a:spcAft>
            </a:pPr>
            <a:r>
              <a:rPr lang="en-GB" sz="16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To be eligible, you should be in your 2nd year or above and ideally possess experience as a Course Representative or relevant applicable experience. This ensures that you have a strong foundation to effectively communicate and advocate for your peers' needs.</a:t>
            </a:r>
          </a:p>
          <a:p>
            <a:pPr algn="l">
              <a:spcAft>
                <a:spcPts val="1200"/>
              </a:spcAft>
            </a:pPr>
            <a:r>
              <a:rPr lang="en-GB" sz="16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Your role as a School Representative will involve attending crucial meetings, including the Learning and Teaching Committee for your School. These meetings provide a platform to discuss important academic policies, share feedback on curriculum, teaching standards, and student support services. </a:t>
            </a:r>
          </a:p>
          <a:p>
            <a:pPr algn="l">
              <a:spcAft>
                <a:spcPts val="1200"/>
              </a:spcAft>
            </a:pPr>
            <a:r>
              <a:rPr lang="en-GB" sz="16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Becoming a School Representative isn't just a role – it's an opportunity to drive positive change, enhance your leadership skills, and leave a lasting impact on your academic community. </a:t>
            </a:r>
          </a:p>
          <a:p>
            <a:pPr algn="l">
              <a:spcAft>
                <a:spcPts val="1200"/>
              </a:spcAft>
            </a:pPr>
            <a:r>
              <a:rPr lang="en-GB" sz="16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Let your voice be the driving force behind an enhanced educational experience for everyone. Register your interest and help be the change you want to see!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93F0C-EA71-29B1-91C2-073B66EECB34}"/>
              </a:ext>
            </a:extLst>
          </p:cNvPr>
          <p:cNvSpPr txBox="1"/>
          <p:nvPr/>
        </p:nvSpPr>
        <p:spPr>
          <a:xfrm>
            <a:off x="846033" y="1027515"/>
            <a:ext cx="7657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Sign Up to be a School Rep</a:t>
            </a:r>
          </a:p>
        </p:txBody>
      </p:sp>
    </p:spTree>
    <p:extLst>
      <p:ext uri="{BB962C8B-B14F-4D97-AF65-F5344CB8AC3E}">
        <p14:creationId xmlns:p14="http://schemas.microsoft.com/office/powerpoint/2010/main" val="3360278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72968"/>
          <a:stretch/>
        </p:blipFill>
        <p:spPr>
          <a:xfrm>
            <a:off x="-29029" y="-14514"/>
            <a:ext cx="3823755" cy="18538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b="56778"/>
          <a:stretch/>
        </p:blipFill>
        <p:spPr>
          <a:xfrm>
            <a:off x="0" y="3893847"/>
            <a:ext cx="3962106" cy="2964153"/>
          </a:xfrm>
          <a:prstGeom prst="rect">
            <a:avLst/>
          </a:prstGeom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0D97CE-3E8D-C1FA-F366-950625133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794" y="-976002"/>
            <a:ext cx="4541043" cy="4538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8542D8-A537-7580-A9CD-0A4E4C724C50}"/>
              </a:ext>
            </a:extLst>
          </p:cNvPr>
          <p:cNvSpPr txBox="1"/>
          <p:nvPr/>
        </p:nvSpPr>
        <p:spPr>
          <a:xfrm>
            <a:off x="4067337" y="5546160"/>
            <a:ext cx="405732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ea typeface="Calibri"/>
                <a:cs typeface="Calibri"/>
              </a:rPr>
              <a:t>Student Rep and School Rep Sign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ADA3C-2062-1530-C0B2-5786594BB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85" y="815721"/>
            <a:ext cx="5077627" cy="46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0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248</Words>
  <Application>Microsoft Office PowerPoint</Application>
  <PresentationFormat>Widescreen</PresentationFormat>
  <Paragraphs>22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Coolvetica Rg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Aston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Al-Kudcy</dc:creator>
  <cp:lastModifiedBy>Fawziyyah Ahmed</cp:lastModifiedBy>
  <cp:revision>1</cp:revision>
  <dcterms:created xsi:type="dcterms:W3CDTF">2023-09-14T15:57:48Z</dcterms:created>
  <dcterms:modified xsi:type="dcterms:W3CDTF">2025-09-09T11:18:54Z</dcterms:modified>
</cp:coreProperties>
</file>